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1d91de948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d3b06225d4c88"/>
  </p:sldMasterIdLst>
  <p:sldIdLst>
    <p:sldId xmlns:r="http://schemas.openxmlformats.org/officeDocument/2006/relationships" id="256" r:id="R4e189d7980344e81"/>
    <p:sldId xmlns:r="http://schemas.openxmlformats.org/officeDocument/2006/relationships" id="257" r:id="R3064eec5fbd44175"/>
    <p:sldId xmlns:r="http://schemas.openxmlformats.org/officeDocument/2006/relationships" id="258" r:id="R36ae78fa23874a2e"/>
    <p:sldId xmlns:r="http://schemas.openxmlformats.org/officeDocument/2006/relationships" id="259" r:id="R6faea9eb36d94b3a"/>
    <p:sldId xmlns:r="http://schemas.openxmlformats.org/officeDocument/2006/relationships" id="260" r:id="R9281c5ec3471439e"/>
    <p:sldId xmlns:r="http://schemas.openxmlformats.org/officeDocument/2006/relationships" id="261" r:id="R675ae9698c3e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d3b06225d4c88" /><Relationship Type="http://schemas.openxmlformats.org/officeDocument/2006/relationships/slide" Target="/ppt/slides/slide1.xml" Id="R4e189d7980344e81" /><Relationship Type="http://schemas.openxmlformats.org/officeDocument/2006/relationships/slide" Target="/ppt/slides/slide2.xml" Id="R3064eec5fbd44175" /><Relationship Type="http://schemas.openxmlformats.org/officeDocument/2006/relationships/slide" Target="/ppt/slides/slide3.xml" Id="R36ae78fa23874a2e" /><Relationship Type="http://schemas.openxmlformats.org/officeDocument/2006/relationships/slide" Target="/ppt/slides/slide4.xml" Id="R6faea9eb36d94b3a" /><Relationship Type="http://schemas.openxmlformats.org/officeDocument/2006/relationships/slide" Target="/ppt/slides/slide5.xml" Id="R9281c5ec3471439e" /><Relationship Type="http://schemas.openxmlformats.org/officeDocument/2006/relationships/slide" Target="/ppt/slides/slide6.xml" Id="R675ae9698c3e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fd6f9f253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6d415dfee40d7" /><Relationship Type="http://schemas.openxmlformats.org/officeDocument/2006/relationships/theme" Target="/ppt/slideMasters/theme/theme1.xml" Id="R99f875a24e7c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76d415dfee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3218b908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719a62563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fe329368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d41f7034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14df5764a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29d7a39544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