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6d03e8236848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3fa34631d44907"/>
  </p:sldMasterIdLst>
  <p:sldIdLst>
    <p:sldId xmlns:r="http://schemas.openxmlformats.org/officeDocument/2006/relationships" id="256" r:id="Rece525115c3d4fef"/>
    <p:sldId xmlns:r="http://schemas.openxmlformats.org/officeDocument/2006/relationships" id="257" r:id="Rdbf08bc9571f4bef"/>
    <p:sldId xmlns:r="http://schemas.openxmlformats.org/officeDocument/2006/relationships" id="258" r:id="R558f0da27b834598"/>
    <p:sldId xmlns:r="http://schemas.openxmlformats.org/officeDocument/2006/relationships" id="259" r:id="R62cf463337c74d0f"/>
    <p:sldId xmlns:r="http://schemas.openxmlformats.org/officeDocument/2006/relationships" id="260" r:id="R4564b82c7f1c47e4"/>
    <p:sldId xmlns:r="http://schemas.openxmlformats.org/officeDocument/2006/relationships" id="261" r:id="R9ceec2a4f79f4018"/>
    <p:sldId xmlns:r="http://schemas.openxmlformats.org/officeDocument/2006/relationships" id="262" r:id="Rff5d094fa54b47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3fa34631d44907" /><Relationship Type="http://schemas.openxmlformats.org/officeDocument/2006/relationships/slide" Target="/ppt/slides/slide1.xml" Id="Rece525115c3d4fef" /><Relationship Type="http://schemas.openxmlformats.org/officeDocument/2006/relationships/slide" Target="/ppt/slides/slide2.xml" Id="Rdbf08bc9571f4bef" /><Relationship Type="http://schemas.openxmlformats.org/officeDocument/2006/relationships/slide" Target="/ppt/slides/slide3.xml" Id="R558f0da27b834598" /><Relationship Type="http://schemas.openxmlformats.org/officeDocument/2006/relationships/slide" Target="/ppt/slides/slide4.xml" Id="R62cf463337c74d0f" /><Relationship Type="http://schemas.openxmlformats.org/officeDocument/2006/relationships/slide" Target="/ppt/slides/slide5.xml" Id="R4564b82c7f1c47e4" /><Relationship Type="http://schemas.openxmlformats.org/officeDocument/2006/relationships/slide" Target="/ppt/slides/slide6.xml" Id="R9ceec2a4f79f4018" /><Relationship Type="http://schemas.openxmlformats.org/officeDocument/2006/relationships/slide" Target="/ppt/slides/slide7.xml" Id="Rff5d094fa54b47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1402079cb149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9f192602040e0" /><Relationship Type="http://schemas.openxmlformats.org/officeDocument/2006/relationships/theme" Target="/ppt/slideMasters/theme/theme1.xml" Id="R71e3ad96604e48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29f192602040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bbcc014864c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bc11ce2e343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94b0e409449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81996a49b42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61e72e88f44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fef76913d4d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d5f18b6e64a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FRICH'S HOTEL ÅNDALSNES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FRICH'S HOTEL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FRICH'S HOTEL ÅNDALSNES AS ble etablert [år] og holder til i Sør-fron.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FRICH'S HOTEL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FRICH'S HOTEL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FRICH'S HOTEL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2 556 714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271 957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175 079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1 136 000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FRICH'S HOTEL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FRICH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FRICH'S HOTEL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Hundorpgeilen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2647 Sør-fron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931 014 390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FRICH'S HOTEL ÅNDALSNES AS</a:t>
            </a:r>
          </a:p>
        </p:txBody>
      </p:sp>
    </p:spTree>
  </p:cSld>
  <p:clrMapOvr>
    <a:masterClrMapping xmlns:a="http://schemas.openxmlformats.org/drawingml/2006/main"/>
  </p:clrMapOvr>
</p:sld>
</file>