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95e5e379324c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2cf910cae64257"/>
  </p:sldMasterIdLst>
  <p:sldIdLst>
    <p:sldId xmlns:r="http://schemas.openxmlformats.org/officeDocument/2006/relationships" id="256" r:id="R6d161277881e4357"/>
    <p:sldId xmlns:r="http://schemas.openxmlformats.org/officeDocument/2006/relationships" id="257" r:id="R505cf3c8157d4bad"/>
    <p:sldId xmlns:r="http://schemas.openxmlformats.org/officeDocument/2006/relationships" id="258" r:id="Re491c4ae4a354124"/>
    <p:sldId xmlns:r="http://schemas.openxmlformats.org/officeDocument/2006/relationships" id="259" r:id="Reaf89c1a2efe427c"/>
    <p:sldId xmlns:r="http://schemas.openxmlformats.org/officeDocument/2006/relationships" id="260" r:id="R4547bd6e3aba4373"/>
    <p:sldId xmlns:r="http://schemas.openxmlformats.org/officeDocument/2006/relationships" id="261" r:id="R35108c14308e475b"/>
    <p:sldId xmlns:r="http://schemas.openxmlformats.org/officeDocument/2006/relationships" id="262" r:id="R276a158f2ffc48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2cf910cae64257" /><Relationship Type="http://schemas.openxmlformats.org/officeDocument/2006/relationships/slide" Target="/ppt/slides/slide1.xml" Id="R6d161277881e4357" /><Relationship Type="http://schemas.openxmlformats.org/officeDocument/2006/relationships/slide" Target="/ppt/slides/slide2.xml" Id="R505cf3c8157d4bad" /><Relationship Type="http://schemas.openxmlformats.org/officeDocument/2006/relationships/slide" Target="/ppt/slides/slide3.xml" Id="Re491c4ae4a354124" /><Relationship Type="http://schemas.openxmlformats.org/officeDocument/2006/relationships/slide" Target="/ppt/slides/slide4.xml" Id="Reaf89c1a2efe427c" /><Relationship Type="http://schemas.openxmlformats.org/officeDocument/2006/relationships/slide" Target="/ppt/slides/slide5.xml" Id="R4547bd6e3aba4373" /><Relationship Type="http://schemas.openxmlformats.org/officeDocument/2006/relationships/slide" Target="/ppt/slides/slide6.xml" Id="R35108c14308e475b" /><Relationship Type="http://schemas.openxmlformats.org/officeDocument/2006/relationships/slide" Target="/ppt/slides/slide7.xml" Id="R276a158f2ffc48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45fa41ae514c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1903e1d7e42d3" /><Relationship Type="http://schemas.openxmlformats.org/officeDocument/2006/relationships/theme" Target="/ppt/slideMasters/theme/theme1.xml" Id="R65e07ffa46b54d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21903e1d7e42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53c7df83f44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e53945e3d44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fa893c9514b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18530e71f43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d54059c1346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a45f75b044a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9760a4dfa4f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STOKKE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INVESTMENT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1 577 654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1 388 279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1 231 872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6 551 686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6 918 428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KNUT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Apotekergata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36 09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knut.stein@yahoo.no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931 006 126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