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e29867dcf542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fbd6cf601b4983"/>
  </p:sldMasterIdLst>
  <p:sldIdLst>
    <p:sldId xmlns:r="http://schemas.openxmlformats.org/officeDocument/2006/relationships" id="256" r:id="R75320ca2b88a417a"/>
    <p:sldId xmlns:r="http://schemas.openxmlformats.org/officeDocument/2006/relationships" id="257" r:id="R1664c9a1c2cc4b68"/>
    <p:sldId xmlns:r="http://schemas.openxmlformats.org/officeDocument/2006/relationships" id="258" r:id="Rdc08f36cbde84d9c"/>
    <p:sldId xmlns:r="http://schemas.openxmlformats.org/officeDocument/2006/relationships" id="259" r:id="R3f3c94ff8b664ef1"/>
    <p:sldId xmlns:r="http://schemas.openxmlformats.org/officeDocument/2006/relationships" id="260" r:id="Re438eb0980e94f1a"/>
    <p:sldId xmlns:r="http://schemas.openxmlformats.org/officeDocument/2006/relationships" id="261" r:id="R8315273b753f4863"/>
    <p:sldId xmlns:r="http://schemas.openxmlformats.org/officeDocument/2006/relationships" id="262" r:id="Re8defef52a8240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fbd6cf601b4983" /><Relationship Type="http://schemas.openxmlformats.org/officeDocument/2006/relationships/slide" Target="/ppt/slides/slide1.xml" Id="R75320ca2b88a417a" /><Relationship Type="http://schemas.openxmlformats.org/officeDocument/2006/relationships/slide" Target="/ppt/slides/slide2.xml" Id="R1664c9a1c2cc4b68" /><Relationship Type="http://schemas.openxmlformats.org/officeDocument/2006/relationships/slide" Target="/ppt/slides/slide3.xml" Id="Rdc08f36cbde84d9c" /><Relationship Type="http://schemas.openxmlformats.org/officeDocument/2006/relationships/slide" Target="/ppt/slides/slide4.xml" Id="R3f3c94ff8b664ef1" /><Relationship Type="http://schemas.openxmlformats.org/officeDocument/2006/relationships/slide" Target="/ppt/slides/slide5.xml" Id="Re438eb0980e94f1a" /><Relationship Type="http://schemas.openxmlformats.org/officeDocument/2006/relationships/slide" Target="/ppt/slides/slide6.xml" Id="R8315273b753f4863" /><Relationship Type="http://schemas.openxmlformats.org/officeDocument/2006/relationships/slide" Target="/ppt/slides/slide7.xml" Id="Re8defef52a8240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627b4546f143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2d68f837640a5" /><Relationship Type="http://schemas.openxmlformats.org/officeDocument/2006/relationships/theme" Target="/ppt/slideMasters/theme/theme1.xml" Id="R5f0b71c514654d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b2d68f837640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a0393ba6842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fa899234844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b05b6041e46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27f5ef23742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1d99b72344c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2abba84e640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1a0bb50eb4a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OLSEN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OLSEN INVEST AS ble etablert [år] og holder til i Skudeneshavn.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−5 054 919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5 927 870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76 787 708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117 579 540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NR 13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RGH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4280 Skudeneshavn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930 940 615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OLSEN INVEST AS</a:t>
            </a:r>
          </a:p>
        </p:txBody>
      </p:sp>
    </p:spTree>
  </p:cSld>
  <p:clrMapOvr>
    <a:masterClrMapping xmlns:a="http://schemas.openxmlformats.org/drawingml/2006/main"/>
  </p:clrMapOvr>
</p:sld>
</file>