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a13975cfede434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f4e8c8fdeab4ffd"/>
  </p:sldMasterIdLst>
  <p:sldIdLst>
    <p:sldId xmlns:r="http://schemas.openxmlformats.org/officeDocument/2006/relationships" id="256" r:id="R9bfa62ed1be14057"/>
    <p:sldId xmlns:r="http://schemas.openxmlformats.org/officeDocument/2006/relationships" id="257" r:id="R7e58d50e7b744e45"/>
    <p:sldId xmlns:r="http://schemas.openxmlformats.org/officeDocument/2006/relationships" id="258" r:id="R685d476e551c48d7"/>
    <p:sldId xmlns:r="http://schemas.openxmlformats.org/officeDocument/2006/relationships" id="259" r:id="R3c35727261814aba"/>
    <p:sldId xmlns:r="http://schemas.openxmlformats.org/officeDocument/2006/relationships" id="260" r:id="R7b1c31922db84703"/>
    <p:sldId xmlns:r="http://schemas.openxmlformats.org/officeDocument/2006/relationships" id="261" r:id="Rf8164a7a424f4dde"/>
    <p:sldId xmlns:r="http://schemas.openxmlformats.org/officeDocument/2006/relationships" id="262" r:id="R33246fb04e6442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4e8c8fdeab4ffd" /><Relationship Type="http://schemas.openxmlformats.org/officeDocument/2006/relationships/slide" Target="/ppt/slides/slide1.xml" Id="R9bfa62ed1be14057" /><Relationship Type="http://schemas.openxmlformats.org/officeDocument/2006/relationships/slide" Target="/ppt/slides/slide2.xml" Id="R7e58d50e7b744e45" /><Relationship Type="http://schemas.openxmlformats.org/officeDocument/2006/relationships/slide" Target="/ppt/slides/slide3.xml" Id="R685d476e551c48d7" /><Relationship Type="http://schemas.openxmlformats.org/officeDocument/2006/relationships/slide" Target="/ppt/slides/slide4.xml" Id="R3c35727261814aba" /><Relationship Type="http://schemas.openxmlformats.org/officeDocument/2006/relationships/slide" Target="/ppt/slides/slide5.xml" Id="R7b1c31922db84703" /><Relationship Type="http://schemas.openxmlformats.org/officeDocument/2006/relationships/slide" Target="/ppt/slides/slide6.xml" Id="Rf8164a7a424f4dde" /><Relationship Type="http://schemas.openxmlformats.org/officeDocument/2006/relationships/slide" Target="/ppt/slides/slide7.xml" Id="R33246fb04e6442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81a69e49c842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2a0c0f162f44e5" /><Relationship Type="http://schemas.openxmlformats.org/officeDocument/2006/relationships/theme" Target="/ppt/slideMasters/theme/theme1.xml" Id="R1bce24504e4a4d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a2a0c0f162f44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c7daff5ae5431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9ad9d9893e481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f8eb58b5014a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604498d4d043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c00206c9684d0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b61f689db5436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322067f3674ec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AMICUS INVESTMENT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AMICUS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AMICUS INVESTMENT AS ble etablert [år] og holder til i Kolbotn.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AMICUS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AMICUS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AMICUS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−13 161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195 902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255 926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520 976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AMICUS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SAYED RAHIMI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AMICUS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Radka Toneffs vei 20A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1410 Kolbotn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930 930 296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AMICUS INVESTMENT AS</a:t>
            </a:r>
          </a:p>
        </p:txBody>
      </p:sp>
    </p:spTree>
  </p:cSld>
  <p:clrMapOvr>
    <a:masterClrMapping xmlns:a="http://schemas.openxmlformats.org/drawingml/2006/main"/>
  </p:clrMapOvr>
</p:sld>
</file>