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b535a88ce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4b803f79d4011"/>
  </p:sldMasterIdLst>
  <p:sldIdLst>
    <p:sldId xmlns:r="http://schemas.openxmlformats.org/officeDocument/2006/relationships" id="256" r:id="R195bae3ba2914cf1"/>
    <p:sldId xmlns:r="http://schemas.openxmlformats.org/officeDocument/2006/relationships" id="257" r:id="R640b133771f149c8"/>
    <p:sldId xmlns:r="http://schemas.openxmlformats.org/officeDocument/2006/relationships" id="258" r:id="R83134823b3b24066"/>
    <p:sldId xmlns:r="http://schemas.openxmlformats.org/officeDocument/2006/relationships" id="259" r:id="Ra9d8a6554357464d"/>
    <p:sldId xmlns:r="http://schemas.openxmlformats.org/officeDocument/2006/relationships" id="260" r:id="Ra74fd7e51c684da1"/>
    <p:sldId xmlns:r="http://schemas.openxmlformats.org/officeDocument/2006/relationships" id="261" r:id="Raa60122bf9764a82"/>
    <p:sldId xmlns:r="http://schemas.openxmlformats.org/officeDocument/2006/relationships" id="262" r:id="R6f2c011ed08a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4b803f79d4011" /><Relationship Type="http://schemas.openxmlformats.org/officeDocument/2006/relationships/slide" Target="/ppt/slides/slide1.xml" Id="R195bae3ba2914cf1" /><Relationship Type="http://schemas.openxmlformats.org/officeDocument/2006/relationships/slide" Target="/ppt/slides/slide2.xml" Id="R640b133771f149c8" /><Relationship Type="http://schemas.openxmlformats.org/officeDocument/2006/relationships/slide" Target="/ppt/slides/slide3.xml" Id="R83134823b3b24066" /><Relationship Type="http://schemas.openxmlformats.org/officeDocument/2006/relationships/slide" Target="/ppt/slides/slide4.xml" Id="Ra9d8a6554357464d" /><Relationship Type="http://schemas.openxmlformats.org/officeDocument/2006/relationships/slide" Target="/ppt/slides/slide5.xml" Id="Ra74fd7e51c684da1" /><Relationship Type="http://schemas.openxmlformats.org/officeDocument/2006/relationships/slide" Target="/ppt/slides/slide6.xml" Id="Raa60122bf9764a82" /><Relationship Type="http://schemas.openxmlformats.org/officeDocument/2006/relationships/slide" Target="/ppt/slides/slide7.xml" Id="R6f2c011ed08a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560348edc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df80afe74116" /><Relationship Type="http://schemas.openxmlformats.org/officeDocument/2006/relationships/theme" Target="/ppt/slideMasters/theme/theme1.xml" Id="R40c415ac405b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2df80afe7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87b8fb13d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ed2b31adc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9404cf0f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95f29757b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b4f6577a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93d217c049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d76ed8dd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BRYGGEHOTELL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BRYGGEHOTELL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CHH HOLDING BODØ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Rensåsgata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930 919 144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