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2748a3eba043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fb781511c9484e"/>
  </p:sldMasterIdLst>
  <p:sldIdLst>
    <p:sldId xmlns:r="http://schemas.openxmlformats.org/officeDocument/2006/relationships" id="256" r:id="R131045b0f6264bfa"/>
    <p:sldId xmlns:r="http://schemas.openxmlformats.org/officeDocument/2006/relationships" id="257" r:id="R9940dcf99ead4681"/>
    <p:sldId xmlns:r="http://schemas.openxmlformats.org/officeDocument/2006/relationships" id="258" r:id="R319be3fc6b9e40a1"/>
    <p:sldId xmlns:r="http://schemas.openxmlformats.org/officeDocument/2006/relationships" id="259" r:id="R808e762204f4479f"/>
    <p:sldId xmlns:r="http://schemas.openxmlformats.org/officeDocument/2006/relationships" id="260" r:id="R9101e2e7570c4fd8"/>
    <p:sldId xmlns:r="http://schemas.openxmlformats.org/officeDocument/2006/relationships" id="261" r:id="Rfefb0ba83c714589"/>
    <p:sldId xmlns:r="http://schemas.openxmlformats.org/officeDocument/2006/relationships" id="262" r:id="R2ed564c130b941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b781511c9484e" /><Relationship Type="http://schemas.openxmlformats.org/officeDocument/2006/relationships/slide" Target="/ppt/slides/slide1.xml" Id="R131045b0f6264bfa" /><Relationship Type="http://schemas.openxmlformats.org/officeDocument/2006/relationships/slide" Target="/ppt/slides/slide2.xml" Id="R9940dcf99ead4681" /><Relationship Type="http://schemas.openxmlformats.org/officeDocument/2006/relationships/slide" Target="/ppt/slides/slide3.xml" Id="R319be3fc6b9e40a1" /><Relationship Type="http://schemas.openxmlformats.org/officeDocument/2006/relationships/slide" Target="/ppt/slides/slide4.xml" Id="R808e762204f4479f" /><Relationship Type="http://schemas.openxmlformats.org/officeDocument/2006/relationships/slide" Target="/ppt/slides/slide5.xml" Id="R9101e2e7570c4fd8" /><Relationship Type="http://schemas.openxmlformats.org/officeDocument/2006/relationships/slide" Target="/ppt/slides/slide6.xml" Id="Rfefb0ba83c714589" /><Relationship Type="http://schemas.openxmlformats.org/officeDocument/2006/relationships/slide" Target="/ppt/slides/slide7.xml" Id="R2ed564c130b941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8731ba217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d32906bb1402e" /><Relationship Type="http://schemas.openxmlformats.org/officeDocument/2006/relationships/theme" Target="/ppt/slideMasters/theme/theme1.xml" Id="Rad308fed392348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fd32906bb1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08875f36a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5828fba83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e68823562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fba66f39947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52557cf10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de1fdbb2944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f87baed8042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ÅKERMAN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ÅKERMAN HOLDING AS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4 626 759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FLEMMING ROA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Flemming Roa, Hallingdalsvegen 1796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