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6a333e6db04b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04ec35ac4445f"/>
  </p:sldMasterIdLst>
  <p:sldIdLst>
    <p:sldId xmlns:r="http://schemas.openxmlformats.org/officeDocument/2006/relationships" id="256" r:id="Rd8d23ca74c374c65"/>
    <p:sldId xmlns:r="http://schemas.openxmlformats.org/officeDocument/2006/relationships" id="257" r:id="R3e66234b192f4d31"/>
    <p:sldId xmlns:r="http://schemas.openxmlformats.org/officeDocument/2006/relationships" id="258" r:id="Re5c536118fcf4256"/>
    <p:sldId xmlns:r="http://schemas.openxmlformats.org/officeDocument/2006/relationships" id="259" r:id="R212738dd4794436e"/>
    <p:sldId xmlns:r="http://schemas.openxmlformats.org/officeDocument/2006/relationships" id="260" r:id="R5df5eb6e3f504a51"/>
    <p:sldId xmlns:r="http://schemas.openxmlformats.org/officeDocument/2006/relationships" id="261" r:id="R9c272a36ca19421a"/>
    <p:sldId xmlns:r="http://schemas.openxmlformats.org/officeDocument/2006/relationships" id="262" r:id="R389f7b6dc269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04ec35ac4445f" /><Relationship Type="http://schemas.openxmlformats.org/officeDocument/2006/relationships/slide" Target="/ppt/slides/slide1.xml" Id="Rd8d23ca74c374c65" /><Relationship Type="http://schemas.openxmlformats.org/officeDocument/2006/relationships/slide" Target="/ppt/slides/slide2.xml" Id="R3e66234b192f4d31" /><Relationship Type="http://schemas.openxmlformats.org/officeDocument/2006/relationships/slide" Target="/ppt/slides/slide3.xml" Id="Re5c536118fcf4256" /><Relationship Type="http://schemas.openxmlformats.org/officeDocument/2006/relationships/slide" Target="/ppt/slides/slide4.xml" Id="R212738dd4794436e" /><Relationship Type="http://schemas.openxmlformats.org/officeDocument/2006/relationships/slide" Target="/ppt/slides/slide5.xml" Id="R5df5eb6e3f504a51" /><Relationship Type="http://schemas.openxmlformats.org/officeDocument/2006/relationships/slide" Target="/ppt/slides/slide6.xml" Id="R9c272a36ca19421a" /><Relationship Type="http://schemas.openxmlformats.org/officeDocument/2006/relationships/slide" Target="/ppt/slides/slide7.xml" Id="R389f7b6dc269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2664c391042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d1dab0cd49d0" /><Relationship Type="http://schemas.openxmlformats.org/officeDocument/2006/relationships/theme" Target="/ppt/slideMasters/theme/theme1.xml" Id="R61365484262f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48d1dab0cd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7cd84a0b649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03190ae7648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d5b8850e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01d62e22d4d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23172bcc42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c803d92f84a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c385362da48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ADMINCONSULT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ADMINCONSULT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1 140 243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−122 292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217 419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LARSEN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Monssvebakken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930 866 822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ADMINCONSULT AS</a:t>
            </a:r>
          </a:p>
        </p:txBody>
      </p:sp>
    </p:spTree>
  </p:cSld>
  <p:clrMapOvr>
    <a:masterClrMapping xmlns:a="http://schemas.openxmlformats.org/drawingml/2006/main"/>
  </p:clrMapOvr>
</p:sld>
</file>