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f79d8720d844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897d7dd04b477f"/>
  </p:sldMasterIdLst>
  <p:sldIdLst>
    <p:sldId xmlns:r="http://schemas.openxmlformats.org/officeDocument/2006/relationships" id="256" r:id="Rc158b413dd564b01"/>
    <p:sldId xmlns:r="http://schemas.openxmlformats.org/officeDocument/2006/relationships" id="257" r:id="Raca1ccb5ea3c4c55"/>
    <p:sldId xmlns:r="http://schemas.openxmlformats.org/officeDocument/2006/relationships" id="258" r:id="R9083812a367d4281"/>
    <p:sldId xmlns:r="http://schemas.openxmlformats.org/officeDocument/2006/relationships" id="259" r:id="Rbb5d5f67416a4121"/>
    <p:sldId xmlns:r="http://schemas.openxmlformats.org/officeDocument/2006/relationships" id="260" r:id="R8dfb32c9693f4221"/>
    <p:sldId xmlns:r="http://schemas.openxmlformats.org/officeDocument/2006/relationships" id="261" r:id="Rbd1c89bd6f484fc4"/>
    <p:sldId xmlns:r="http://schemas.openxmlformats.org/officeDocument/2006/relationships" id="262" r:id="Rc3b038c8d10648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897d7dd04b477f" /><Relationship Type="http://schemas.openxmlformats.org/officeDocument/2006/relationships/slide" Target="/ppt/slides/slide1.xml" Id="Rc158b413dd564b01" /><Relationship Type="http://schemas.openxmlformats.org/officeDocument/2006/relationships/slide" Target="/ppt/slides/slide2.xml" Id="Raca1ccb5ea3c4c55" /><Relationship Type="http://schemas.openxmlformats.org/officeDocument/2006/relationships/slide" Target="/ppt/slides/slide3.xml" Id="R9083812a367d4281" /><Relationship Type="http://schemas.openxmlformats.org/officeDocument/2006/relationships/slide" Target="/ppt/slides/slide4.xml" Id="Rbb5d5f67416a4121" /><Relationship Type="http://schemas.openxmlformats.org/officeDocument/2006/relationships/slide" Target="/ppt/slides/slide5.xml" Id="R8dfb32c9693f4221" /><Relationship Type="http://schemas.openxmlformats.org/officeDocument/2006/relationships/slide" Target="/ppt/slides/slide6.xml" Id="Rbd1c89bd6f484fc4" /><Relationship Type="http://schemas.openxmlformats.org/officeDocument/2006/relationships/slide" Target="/ppt/slides/slide7.xml" Id="Rc3b038c8d10648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1ba1467ee146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fd74a61664d1b" /><Relationship Type="http://schemas.openxmlformats.org/officeDocument/2006/relationships/theme" Target="/ppt/slideMasters/theme/theme1.xml" Id="R5af8c397ac864d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cfd74a61664d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5c7cd9b074a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4c2c813be4d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2b530e7a241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c911bf42347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1d51643f446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0589cb35540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b55f7f31343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OPSHAUG INVEST AS ble etablert [år] og holder til i 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4 660 198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JPO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LTO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Bygdavegen 526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930 859 613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