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8639e2357c4d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89d44017e049b5"/>
  </p:sldMasterIdLst>
  <p:sldIdLst>
    <p:sldId xmlns:r="http://schemas.openxmlformats.org/officeDocument/2006/relationships" id="256" r:id="R5665ba0e490c41b1"/>
    <p:sldId xmlns:r="http://schemas.openxmlformats.org/officeDocument/2006/relationships" id="257" r:id="R59bea91638bb4b39"/>
    <p:sldId xmlns:r="http://schemas.openxmlformats.org/officeDocument/2006/relationships" id="258" r:id="R2f4fc2dfa77640b2"/>
    <p:sldId xmlns:r="http://schemas.openxmlformats.org/officeDocument/2006/relationships" id="259" r:id="R85111ee1e8484e62"/>
    <p:sldId xmlns:r="http://schemas.openxmlformats.org/officeDocument/2006/relationships" id="260" r:id="Rb4a483cd68c84624"/>
    <p:sldId xmlns:r="http://schemas.openxmlformats.org/officeDocument/2006/relationships" id="261" r:id="R344d4c88db714b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9d44017e049b5" /><Relationship Type="http://schemas.openxmlformats.org/officeDocument/2006/relationships/slide" Target="/ppt/slides/slide1.xml" Id="R5665ba0e490c41b1" /><Relationship Type="http://schemas.openxmlformats.org/officeDocument/2006/relationships/slide" Target="/ppt/slides/slide2.xml" Id="R59bea91638bb4b39" /><Relationship Type="http://schemas.openxmlformats.org/officeDocument/2006/relationships/slide" Target="/ppt/slides/slide3.xml" Id="R2f4fc2dfa77640b2" /><Relationship Type="http://schemas.openxmlformats.org/officeDocument/2006/relationships/slide" Target="/ppt/slides/slide4.xml" Id="R85111ee1e8484e62" /><Relationship Type="http://schemas.openxmlformats.org/officeDocument/2006/relationships/slide" Target="/ppt/slides/slide5.xml" Id="Rb4a483cd68c84624" /><Relationship Type="http://schemas.openxmlformats.org/officeDocument/2006/relationships/slide" Target="/ppt/slides/slide6.xml" Id="R344d4c88db714b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9124a136e848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b17d3bbb341f7" /><Relationship Type="http://schemas.openxmlformats.org/officeDocument/2006/relationships/theme" Target="/ppt/slideMasters/theme/theme1.xml" Id="Rcdbe09db1d0545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fb17d3bbb341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965ed182740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36368b6244b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9b3aa9f7848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1dc4eb76f4e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2cd3221f84a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9e06244fd42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AICONO ÅLESUND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AICONO ÅLESUND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4 516 949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806 783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Lorkenesgata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linda@aicono.no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www.aicono.no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930 858 773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AICONO ÅLESUND AS</a:t>
            </a:r>
          </a:p>
        </p:txBody>
      </p:sp>
    </p:spTree>
  </p:cSld>
  <p:clrMapOvr>
    <a:masterClrMapping xmlns:a="http://schemas.openxmlformats.org/drawingml/2006/main"/>
  </p:clrMapOvr>
</p:sld>
</file>