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67342f5cd6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c0922fa4e44128"/>
  </p:sldMasterIdLst>
  <p:sldIdLst>
    <p:sldId xmlns:r="http://schemas.openxmlformats.org/officeDocument/2006/relationships" id="256" r:id="R14baaf63c3b74f18"/>
    <p:sldId xmlns:r="http://schemas.openxmlformats.org/officeDocument/2006/relationships" id="257" r:id="Rf5336b07b27d431a"/>
    <p:sldId xmlns:r="http://schemas.openxmlformats.org/officeDocument/2006/relationships" id="258" r:id="R720506125cb94514"/>
    <p:sldId xmlns:r="http://schemas.openxmlformats.org/officeDocument/2006/relationships" id="259" r:id="R1bbbe2ab50424108"/>
    <p:sldId xmlns:r="http://schemas.openxmlformats.org/officeDocument/2006/relationships" id="260" r:id="Rdb771cb058cc4a08"/>
    <p:sldId xmlns:r="http://schemas.openxmlformats.org/officeDocument/2006/relationships" id="261" r:id="Ra456fc16fb104c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0922fa4e44128" /><Relationship Type="http://schemas.openxmlformats.org/officeDocument/2006/relationships/slide" Target="/ppt/slides/slide1.xml" Id="R14baaf63c3b74f18" /><Relationship Type="http://schemas.openxmlformats.org/officeDocument/2006/relationships/slide" Target="/ppt/slides/slide2.xml" Id="Rf5336b07b27d431a" /><Relationship Type="http://schemas.openxmlformats.org/officeDocument/2006/relationships/slide" Target="/ppt/slides/slide3.xml" Id="R720506125cb94514" /><Relationship Type="http://schemas.openxmlformats.org/officeDocument/2006/relationships/slide" Target="/ppt/slides/slide4.xml" Id="R1bbbe2ab50424108" /><Relationship Type="http://schemas.openxmlformats.org/officeDocument/2006/relationships/slide" Target="/ppt/slides/slide5.xml" Id="Rdb771cb058cc4a08" /><Relationship Type="http://schemas.openxmlformats.org/officeDocument/2006/relationships/slide" Target="/ppt/slides/slide6.xml" Id="Ra456fc16fb104c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21de0091848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e161fedd3471f" /><Relationship Type="http://schemas.openxmlformats.org/officeDocument/2006/relationships/theme" Target="/ppt/slideMasters/theme/theme1.xml" Id="Ra6fec4584660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e161fedd3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581d051054b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625ab9d10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e6a844c7046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75a503514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fe43612274e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d26cf1f4442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AICONO ÅLESUND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Lorkenesgata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linda@aicono.no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www.aicono.no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930 858 773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ÅLESUND AS</a:t>
            </a:r>
          </a:p>
        </p:txBody>
      </p:sp>
    </p:spTree>
  </p:cSld>
  <p:clrMapOvr>
    <a:masterClrMapping xmlns:a="http://schemas.openxmlformats.org/drawingml/2006/main"/>
  </p:clrMapOvr>
</p:sld>
</file>