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3b4d294c2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24985b9734c73"/>
  </p:sldMasterIdLst>
  <p:sldIdLst>
    <p:sldId xmlns:r="http://schemas.openxmlformats.org/officeDocument/2006/relationships" id="256" r:id="Re866acced77e4b6a"/>
    <p:sldId xmlns:r="http://schemas.openxmlformats.org/officeDocument/2006/relationships" id="257" r:id="R30dfd0468cbd4daa"/>
    <p:sldId xmlns:r="http://schemas.openxmlformats.org/officeDocument/2006/relationships" id="258" r:id="R930be4e17e624a77"/>
    <p:sldId xmlns:r="http://schemas.openxmlformats.org/officeDocument/2006/relationships" id="259" r:id="R9b503e00849f4b5d"/>
    <p:sldId xmlns:r="http://schemas.openxmlformats.org/officeDocument/2006/relationships" id="260" r:id="R26051b6a256f46a3"/>
    <p:sldId xmlns:r="http://schemas.openxmlformats.org/officeDocument/2006/relationships" id="261" r:id="R1c019f9dbbe24bb8"/>
    <p:sldId xmlns:r="http://schemas.openxmlformats.org/officeDocument/2006/relationships" id="262" r:id="Re7433ff18aa4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24985b9734c73" /><Relationship Type="http://schemas.openxmlformats.org/officeDocument/2006/relationships/slide" Target="/ppt/slides/slide1.xml" Id="Re866acced77e4b6a" /><Relationship Type="http://schemas.openxmlformats.org/officeDocument/2006/relationships/slide" Target="/ppt/slides/slide2.xml" Id="R30dfd0468cbd4daa" /><Relationship Type="http://schemas.openxmlformats.org/officeDocument/2006/relationships/slide" Target="/ppt/slides/slide3.xml" Id="R930be4e17e624a77" /><Relationship Type="http://schemas.openxmlformats.org/officeDocument/2006/relationships/slide" Target="/ppt/slides/slide4.xml" Id="R9b503e00849f4b5d" /><Relationship Type="http://schemas.openxmlformats.org/officeDocument/2006/relationships/slide" Target="/ppt/slides/slide5.xml" Id="R26051b6a256f46a3" /><Relationship Type="http://schemas.openxmlformats.org/officeDocument/2006/relationships/slide" Target="/ppt/slides/slide6.xml" Id="R1c019f9dbbe24bb8" /><Relationship Type="http://schemas.openxmlformats.org/officeDocument/2006/relationships/slide" Target="/ppt/slides/slide7.xml" Id="Re7433ff18aa4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46239bbcc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7de83600444b" /><Relationship Type="http://schemas.openxmlformats.org/officeDocument/2006/relationships/theme" Target="/ppt/slideMasters/theme/theme1.xml" Id="R39ba63eccd3a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47de83600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9b08c8dd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eef26beb41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ac890bb75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282475f84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144eacfa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7e02f07e64c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a053a73449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