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a6b4534abd48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d31a6f5ecd4fee"/>
  </p:sldMasterIdLst>
  <p:sldIdLst>
    <p:sldId xmlns:r="http://schemas.openxmlformats.org/officeDocument/2006/relationships" id="256" r:id="R037d97a270614f01"/>
    <p:sldId xmlns:r="http://schemas.openxmlformats.org/officeDocument/2006/relationships" id="257" r:id="R1631c5bd0df94a3d"/>
    <p:sldId xmlns:r="http://schemas.openxmlformats.org/officeDocument/2006/relationships" id="258" r:id="R98ed011b177647e0"/>
    <p:sldId xmlns:r="http://schemas.openxmlformats.org/officeDocument/2006/relationships" id="259" r:id="R6266adf47f2c496c"/>
    <p:sldId xmlns:r="http://schemas.openxmlformats.org/officeDocument/2006/relationships" id="260" r:id="Rbdbc7ff5db40488f"/>
    <p:sldId xmlns:r="http://schemas.openxmlformats.org/officeDocument/2006/relationships" id="261" r:id="R4d364012726a48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d31a6f5ecd4fee" /><Relationship Type="http://schemas.openxmlformats.org/officeDocument/2006/relationships/slide" Target="/ppt/slides/slide1.xml" Id="R037d97a270614f01" /><Relationship Type="http://schemas.openxmlformats.org/officeDocument/2006/relationships/slide" Target="/ppt/slides/slide2.xml" Id="R1631c5bd0df94a3d" /><Relationship Type="http://schemas.openxmlformats.org/officeDocument/2006/relationships/slide" Target="/ppt/slides/slide3.xml" Id="R98ed011b177647e0" /><Relationship Type="http://schemas.openxmlformats.org/officeDocument/2006/relationships/slide" Target="/ppt/slides/slide4.xml" Id="R6266adf47f2c496c" /><Relationship Type="http://schemas.openxmlformats.org/officeDocument/2006/relationships/slide" Target="/ppt/slides/slide5.xml" Id="Rbdbc7ff5db40488f" /><Relationship Type="http://schemas.openxmlformats.org/officeDocument/2006/relationships/slide" Target="/ppt/slides/slide6.xml" Id="R4d364012726a48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1bb67435d346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3389403424149" /><Relationship Type="http://schemas.openxmlformats.org/officeDocument/2006/relationships/theme" Target="/ppt/slideMasters/theme/theme1.xml" Id="R20e37408627541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833894034241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c986aef3341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25d6cb68e46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a4f643a3640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e0d9bdb054e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d3edc3fd24b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acf235ecd47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AMICUS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Radka Toneffs vei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30 66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post@amicus.as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www.amicus.as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930 792 977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