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6dff07093144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c6ce7e897401c"/>
  </p:sldMasterIdLst>
  <p:sldIdLst>
    <p:sldId xmlns:r="http://schemas.openxmlformats.org/officeDocument/2006/relationships" id="256" r:id="R2545d6412abd484f"/>
    <p:sldId xmlns:r="http://schemas.openxmlformats.org/officeDocument/2006/relationships" id="257" r:id="R5afe1fad11124efd"/>
    <p:sldId xmlns:r="http://schemas.openxmlformats.org/officeDocument/2006/relationships" id="258" r:id="R639026b278704aaf"/>
    <p:sldId xmlns:r="http://schemas.openxmlformats.org/officeDocument/2006/relationships" id="259" r:id="Rfc3972632f264b60"/>
    <p:sldId xmlns:r="http://schemas.openxmlformats.org/officeDocument/2006/relationships" id="260" r:id="Rfd89be5bccb74818"/>
    <p:sldId xmlns:r="http://schemas.openxmlformats.org/officeDocument/2006/relationships" id="261" r:id="R68069218e92c4a7d"/>
    <p:sldId xmlns:r="http://schemas.openxmlformats.org/officeDocument/2006/relationships" id="262" r:id="R0d1b09a01ec448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c6ce7e897401c" /><Relationship Type="http://schemas.openxmlformats.org/officeDocument/2006/relationships/slide" Target="/ppt/slides/slide1.xml" Id="R2545d6412abd484f" /><Relationship Type="http://schemas.openxmlformats.org/officeDocument/2006/relationships/slide" Target="/ppt/slides/slide2.xml" Id="R5afe1fad11124efd" /><Relationship Type="http://schemas.openxmlformats.org/officeDocument/2006/relationships/slide" Target="/ppt/slides/slide3.xml" Id="R639026b278704aaf" /><Relationship Type="http://schemas.openxmlformats.org/officeDocument/2006/relationships/slide" Target="/ppt/slides/slide4.xml" Id="Rfc3972632f264b60" /><Relationship Type="http://schemas.openxmlformats.org/officeDocument/2006/relationships/slide" Target="/ppt/slides/slide5.xml" Id="Rfd89be5bccb74818" /><Relationship Type="http://schemas.openxmlformats.org/officeDocument/2006/relationships/slide" Target="/ppt/slides/slide6.xml" Id="R68069218e92c4a7d" /><Relationship Type="http://schemas.openxmlformats.org/officeDocument/2006/relationships/slide" Target="/ppt/slides/slide7.xml" Id="R0d1b09a01ec448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698a2d97e4d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05e3a53ca4e77" /><Relationship Type="http://schemas.openxmlformats.org/officeDocument/2006/relationships/theme" Target="/ppt/slideMasters/theme/theme1.xml" Id="Ra9f341f04d7641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a05e3a53ca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75157c4bc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5d721a620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436c1e224c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c9e97063e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c2526faec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40043a25a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5b00ad7d4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 INVEST AS ble etablert [år] og holder til i Isfjorden.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−380 472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−201 054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10 381 261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11 736 592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AMUNDSEN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AMUNDSEN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Toklevegen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6320 Isfjorden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930 761 303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FAT INVEST AS</a:t>
            </a:r>
          </a:p>
        </p:txBody>
      </p:sp>
    </p:spTree>
  </p:cSld>
  <p:clrMapOvr>
    <a:masterClrMapping xmlns:a="http://schemas.openxmlformats.org/drawingml/2006/main"/>
  </p:clrMapOvr>
</p:sld>
</file>