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9c5888a25b41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098c7011da4bd2"/>
  </p:sldMasterIdLst>
  <p:sldIdLst>
    <p:sldId xmlns:r="http://schemas.openxmlformats.org/officeDocument/2006/relationships" id="256" r:id="R478ec15f504d458b"/>
    <p:sldId xmlns:r="http://schemas.openxmlformats.org/officeDocument/2006/relationships" id="257" r:id="R45e3f2978543449f"/>
    <p:sldId xmlns:r="http://schemas.openxmlformats.org/officeDocument/2006/relationships" id="258" r:id="R5905791eb53e4ffd"/>
    <p:sldId xmlns:r="http://schemas.openxmlformats.org/officeDocument/2006/relationships" id="259" r:id="R4fb7b749f19040e0"/>
    <p:sldId xmlns:r="http://schemas.openxmlformats.org/officeDocument/2006/relationships" id="260" r:id="R032add5a0bfd4262"/>
    <p:sldId xmlns:r="http://schemas.openxmlformats.org/officeDocument/2006/relationships" id="261" r:id="Rff23b54553d4465f"/>
    <p:sldId xmlns:r="http://schemas.openxmlformats.org/officeDocument/2006/relationships" id="262" r:id="Rfabfca93554c41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098c7011da4bd2" /><Relationship Type="http://schemas.openxmlformats.org/officeDocument/2006/relationships/slide" Target="/ppt/slides/slide1.xml" Id="R478ec15f504d458b" /><Relationship Type="http://schemas.openxmlformats.org/officeDocument/2006/relationships/slide" Target="/ppt/slides/slide2.xml" Id="R45e3f2978543449f" /><Relationship Type="http://schemas.openxmlformats.org/officeDocument/2006/relationships/slide" Target="/ppt/slides/slide3.xml" Id="R5905791eb53e4ffd" /><Relationship Type="http://schemas.openxmlformats.org/officeDocument/2006/relationships/slide" Target="/ppt/slides/slide4.xml" Id="R4fb7b749f19040e0" /><Relationship Type="http://schemas.openxmlformats.org/officeDocument/2006/relationships/slide" Target="/ppt/slides/slide5.xml" Id="R032add5a0bfd4262" /><Relationship Type="http://schemas.openxmlformats.org/officeDocument/2006/relationships/slide" Target="/ppt/slides/slide6.xml" Id="Rff23b54553d4465f" /><Relationship Type="http://schemas.openxmlformats.org/officeDocument/2006/relationships/slide" Target="/ppt/slides/slide7.xml" Id="Rfabfca93554c41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8eca4b39924d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23f567f85a4782" /><Relationship Type="http://schemas.openxmlformats.org/officeDocument/2006/relationships/theme" Target="/ppt/slideMasters/theme/theme1.xml" Id="R30c58af46caa45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23f567f85a47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c00c4d3ade45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eb2ecfbda45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b5ef5182de4d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1ae2a44e1246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005dd77b2a40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df617ad33142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057ada4e524b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LEAN LEDELSE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LEAN LEDELSE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LEAN LEDELSE AS ble etablert [år] og holder til i Lesjaskog.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LEAN LEDELSE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LEAN LEDELSE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LEAN LEDELSE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3 088 928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1 174 568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948 229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442 113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2 725 599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LEAN LEDELSE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SILJE SLETTAHAUG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WILLY SÆGROV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LEAN LEDELSE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Rånåvegen 295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2668 Lesjaskog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930 754 994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LEAN LEDELSE AS</a:t>
            </a:r>
          </a:p>
        </p:txBody>
      </p:sp>
    </p:spTree>
  </p:cSld>
  <p:clrMapOvr>
    <a:masterClrMapping xmlns:a="http://schemas.openxmlformats.org/drawingml/2006/main"/>
  </p:clrMapOvr>
</p:sld>
</file>