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22a923753949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d0453e51f743e7"/>
  </p:sldMasterIdLst>
  <p:sldIdLst>
    <p:sldId xmlns:r="http://schemas.openxmlformats.org/officeDocument/2006/relationships" id="256" r:id="Rae421b34a87a4123"/>
    <p:sldId xmlns:r="http://schemas.openxmlformats.org/officeDocument/2006/relationships" id="257" r:id="Rd8f9ebf4c2ee496a"/>
    <p:sldId xmlns:r="http://schemas.openxmlformats.org/officeDocument/2006/relationships" id="258" r:id="R333be2b2c0d449a4"/>
    <p:sldId xmlns:r="http://schemas.openxmlformats.org/officeDocument/2006/relationships" id="259" r:id="R83e2f9abd05a474f"/>
    <p:sldId xmlns:r="http://schemas.openxmlformats.org/officeDocument/2006/relationships" id="260" r:id="Rcd89510d6fc14bf8"/>
    <p:sldId xmlns:r="http://schemas.openxmlformats.org/officeDocument/2006/relationships" id="261" r:id="R80127bc1aea24303"/>
    <p:sldId xmlns:r="http://schemas.openxmlformats.org/officeDocument/2006/relationships" id="262" r:id="Rfc0a9670a17843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d0453e51f743e7" /><Relationship Type="http://schemas.openxmlformats.org/officeDocument/2006/relationships/slide" Target="/ppt/slides/slide1.xml" Id="Rae421b34a87a4123" /><Relationship Type="http://schemas.openxmlformats.org/officeDocument/2006/relationships/slide" Target="/ppt/slides/slide2.xml" Id="Rd8f9ebf4c2ee496a" /><Relationship Type="http://schemas.openxmlformats.org/officeDocument/2006/relationships/slide" Target="/ppt/slides/slide3.xml" Id="R333be2b2c0d449a4" /><Relationship Type="http://schemas.openxmlformats.org/officeDocument/2006/relationships/slide" Target="/ppt/slides/slide4.xml" Id="R83e2f9abd05a474f" /><Relationship Type="http://schemas.openxmlformats.org/officeDocument/2006/relationships/slide" Target="/ppt/slides/slide5.xml" Id="Rcd89510d6fc14bf8" /><Relationship Type="http://schemas.openxmlformats.org/officeDocument/2006/relationships/slide" Target="/ppt/slides/slide6.xml" Id="R80127bc1aea24303" /><Relationship Type="http://schemas.openxmlformats.org/officeDocument/2006/relationships/slide" Target="/ppt/slides/slide7.xml" Id="Rfc0a9670a17843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878a5d6a324b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f1403c86b4b0d" /><Relationship Type="http://schemas.openxmlformats.org/officeDocument/2006/relationships/theme" Target="/ppt/slideMasters/theme/theme1.xml" Id="Ra147df69453443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4f1403c86b4b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ba25e8c754c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3f1f12d7645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434de779345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e5be2eab84f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42b531ba24a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00ca4948741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baee114a148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MTA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247 987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205 236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649 284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1 453 693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1 907 210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TRÆLAND AAMODT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Sjåsam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4407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930 752 525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