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b6c9c0be7a48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13fdc25e41488e"/>
  </p:sldMasterIdLst>
  <p:sldIdLst>
    <p:sldId xmlns:r="http://schemas.openxmlformats.org/officeDocument/2006/relationships" id="256" r:id="Rd2820d32d67f4dac"/>
    <p:sldId xmlns:r="http://schemas.openxmlformats.org/officeDocument/2006/relationships" id="257" r:id="R6c069418b10b4898"/>
    <p:sldId xmlns:r="http://schemas.openxmlformats.org/officeDocument/2006/relationships" id="258" r:id="Rf307b942718c47df"/>
    <p:sldId xmlns:r="http://schemas.openxmlformats.org/officeDocument/2006/relationships" id="259" r:id="Rce1b543b03484f51"/>
    <p:sldId xmlns:r="http://schemas.openxmlformats.org/officeDocument/2006/relationships" id="260" r:id="R0b3f1cd71dda4fc7"/>
    <p:sldId xmlns:r="http://schemas.openxmlformats.org/officeDocument/2006/relationships" id="261" r:id="Rb1078ed4f1ac4a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3fdc25e41488e" /><Relationship Type="http://schemas.openxmlformats.org/officeDocument/2006/relationships/slide" Target="/ppt/slides/slide1.xml" Id="Rd2820d32d67f4dac" /><Relationship Type="http://schemas.openxmlformats.org/officeDocument/2006/relationships/slide" Target="/ppt/slides/slide2.xml" Id="R6c069418b10b4898" /><Relationship Type="http://schemas.openxmlformats.org/officeDocument/2006/relationships/slide" Target="/ppt/slides/slide3.xml" Id="Rf307b942718c47df" /><Relationship Type="http://schemas.openxmlformats.org/officeDocument/2006/relationships/slide" Target="/ppt/slides/slide4.xml" Id="Rce1b543b03484f51" /><Relationship Type="http://schemas.openxmlformats.org/officeDocument/2006/relationships/slide" Target="/ppt/slides/slide5.xml" Id="R0b3f1cd71dda4fc7" /><Relationship Type="http://schemas.openxmlformats.org/officeDocument/2006/relationships/slide" Target="/ppt/slides/slide6.xml" Id="Rb1078ed4f1ac4a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be039482649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9b3dc256845fd" /><Relationship Type="http://schemas.openxmlformats.org/officeDocument/2006/relationships/theme" Target="/ppt/slideMasters/theme/theme1.xml" Id="R97d8a0600aad40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69b3dc256845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76592aaf144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8fd20868447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68980be0d4b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26606b3784c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c7e8a2bad49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06f0f3cfa4d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VEIGNERGÅRDEN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VEIGNERGÅRDEN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418 210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490 425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930 718 521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