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c129a883e854b6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dc2170a5dd641c7"/>
  </p:sldMasterIdLst>
  <p:sldIdLst>
    <p:sldId xmlns:r="http://schemas.openxmlformats.org/officeDocument/2006/relationships" id="256" r:id="R096977b704ed44f1"/>
    <p:sldId xmlns:r="http://schemas.openxmlformats.org/officeDocument/2006/relationships" id="257" r:id="Rc5f2931f8de44112"/>
    <p:sldId xmlns:r="http://schemas.openxmlformats.org/officeDocument/2006/relationships" id="258" r:id="R2047733dd7b74d8b"/>
    <p:sldId xmlns:r="http://schemas.openxmlformats.org/officeDocument/2006/relationships" id="259" r:id="Re0ee41f1a2544e7b"/>
    <p:sldId xmlns:r="http://schemas.openxmlformats.org/officeDocument/2006/relationships" id="260" r:id="R539e7b3ae13144c6"/>
    <p:sldId xmlns:r="http://schemas.openxmlformats.org/officeDocument/2006/relationships" id="261" r:id="Rb753539096df4b43"/>
    <p:sldId xmlns:r="http://schemas.openxmlformats.org/officeDocument/2006/relationships" id="262" r:id="R3a56a54200144c2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dc2170a5dd641c7" /><Relationship Type="http://schemas.openxmlformats.org/officeDocument/2006/relationships/slide" Target="/ppt/slides/slide1.xml" Id="R096977b704ed44f1" /><Relationship Type="http://schemas.openxmlformats.org/officeDocument/2006/relationships/slide" Target="/ppt/slides/slide2.xml" Id="Rc5f2931f8de44112" /><Relationship Type="http://schemas.openxmlformats.org/officeDocument/2006/relationships/slide" Target="/ppt/slides/slide3.xml" Id="R2047733dd7b74d8b" /><Relationship Type="http://schemas.openxmlformats.org/officeDocument/2006/relationships/slide" Target="/ppt/slides/slide4.xml" Id="Re0ee41f1a2544e7b" /><Relationship Type="http://schemas.openxmlformats.org/officeDocument/2006/relationships/slide" Target="/ppt/slides/slide5.xml" Id="R539e7b3ae13144c6" /><Relationship Type="http://schemas.openxmlformats.org/officeDocument/2006/relationships/slide" Target="/ppt/slides/slide6.xml" Id="Rb753539096df4b43" /><Relationship Type="http://schemas.openxmlformats.org/officeDocument/2006/relationships/slide" Target="/ppt/slides/slide7.xml" Id="R3a56a54200144c2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405cf0d82984d5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72499e322f4420" /><Relationship Type="http://schemas.openxmlformats.org/officeDocument/2006/relationships/theme" Target="/ppt/slideMasters/theme/theme1.xml" Id="R6496b0fd9009495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e72499e322f442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ef7bdef86749e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a55b2129a0468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a881d9e4c841c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6bad8fa85848b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f70b6eebad420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6c9fed630147a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91e76249134b8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JHS-KAVIAR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JHS-KAVIAR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JHS-KAVIAR HOLDING AS ble etablert [år] og holder til i Sørreisa.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JHS-KAVIAR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JHS-KAVIAR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JHS-KAVIAR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−17 095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821 190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6 956 270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6 969 498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JHS-KAVIAR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JOHANNES HALDORSEN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JHS-KAVIAR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Johannes Haldorsen, Storveien 99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9310 Sørreisa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930 709 239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JHS-KAVIAR HOLDING AS</a:t>
            </a:r>
          </a:p>
        </p:txBody>
      </p:sp>
    </p:spTree>
  </p:cSld>
  <p:clrMapOvr>
    <a:masterClrMapping xmlns:a="http://schemas.openxmlformats.org/drawingml/2006/main"/>
  </p:clrMapOvr>
</p:sld>
</file>