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00ee51074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19c1f45e284c1a"/>
  </p:sldMasterIdLst>
  <p:sldIdLst>
    <p:sldId xmlns:r="http://schemas.openxmlformats.org/officeDocument/2006/relationships" id="256" r:id="R587e2e08e765466a"/>
    <p:sldId xmlns:r="http://schemas.openxmlformats.org/officeDocument/2006/relationships" id="257" r:id="Rcf8d499dfd114458"/>
    <p:sldId xmlns:r="http://schemas.openxmlformats.org/officeDocument/2006/relationships" id="258" r:id="Rfa90888c51884625"/>
    <p:sldId xmlns:r="http://schemas.openxmlformats.org/officeDocument/2006/relationships" id="259" r:id="R52ea9412844e47b0"/>
    <p:sldId xmlns:r="http://schemas.openxmlformats.org/officeDocument/2006/relationships" id="260" r:id="Rf56d5a89fb5344a9"/>
    <p:sldId xmlns:r="http://schemas.openxmlformats.org/officeDocument/2006/relationships" id="261" r:id="Rb20f3f42df2e4d89"/>
    <p:sldId xmlns:r="http://schemas.openxmlformats.org/officeDocument/2006/relationships" id="262" r:id="R9ac207b755d04a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9c1f45e284c1a" /><Relationship Type="http://schemas.openxmlformats.org/officeDocument/2006/relationships/slide" Target="/ppt/slides/slide1.xml" Id="R587e2e08e765466a" /><Relationship Type="http://schemas.openxmlformats.org/officeDocument/2006/relationships/slide" Target="/ppt/slides/slide2.xml" Id="Rcf8d499dfd114458" /><Relationship Type="http://schemas.openxmlformats.org/officeDocument/2006/relationships/slide" Target="/ppt/slides/slide3.xml" Id="Rfa90888c51884625" /><Relationship Type="http://schemas.openxmlformats.org/officeDocument/2006/relationships/slide" Target="/ppt/slides/slide4.xml" Id="R52ea9412844e47b0" /><Relationship Type="http://schemas.openxmlformats.org/officeDocument/2006/relationships/slide" Target="/ppt/slides/slide5.xml" Id="Rf56d5a89fb5344a9" /><Relationship Type="http://schemas.openxmlformats.org/officeDocument/2006/relationships/slide" Target="/ppt/slides/slide6.xml" Id="Rb20f3f42df2e4d89" /><Relationship Type="http://schemas.openxmlformats.org/officeDocument/2006/relationships/slide" Target="/ppt/slides/slide7.xml" Id="R9ac207b755d04a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99b6e7849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3b9319dcf4555" /><Relationship Type="http://schemas.openxmlformats.org/officeDocument/2006/relationships/theme" Target="/ppt/slideMasters/theme/theme1.xml" Id="R766dfe149acd4b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3b9319dcf45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5cbd497c5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23b84ece442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2786b98d94b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06cba551349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5ed9e35e8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527a59a7644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e5a1cc5fa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 AKTIVA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AKTIVA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782 251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10 368 514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10 868 514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HALDORSEN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Haldorsen, Brekka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