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6018c8c8bb642a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75f87330ecf49b4"/>
  </p:sldMasterIdLst>
  <p:sldIdLst>
    <p:sldId xmlns:r="http://schemas.openxmlformats.org/officeDocument/2006/relationships" id="256" r:id="Rcadc89b6272143ab"/>
    <p:sldId xmlns:r="http://schemas.openxmlformats.org/officeDocument/2006/relationships" id="257" r:id="R14a0d5dc235447c9"/>
    <p:sldId xmlns:r="http://schemas.openxmlformats.org/officeDocument/2006/relationships" id="258" r:id="R321611479e2b47c3"/>
    <p:sldId xmlns:r="http://schemas.openxmlformats.org/officeDocument/2006/relationships" id="259" r:id="Ra5e8b89d1dd94ce7"/>
    <p:sldId xmlns:r="http://schemas.openxmlformats.org/officeDocument/2006/relationships" id="260" r:id="Rcbada101528545cd"/>
    <p:sldId xmlns:r="http://schemas.openxmlformats.org/officeDocument/2006/relationships" id="261" r:id="R1ac21f49e4ae4072"/>
    <p:sldId xmlns:r="http://schemas.openxmlformats.org/officeDocument/2006/relationships" id="262" r:id="Ra6826a26bfb54fa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5f87330ecf49b4" /><Relationship Type="http://schemas.openxmlformats.org/officeDocument/2006/relationships/slide" Target="/ppt/slides/slide1.xml" Id="Rcadc89b6272143ab" /><Relationship Type="http://schemas.openxmlformats.org/officeDocument/2006/relationships/slide" Target="/ppt/slides/slide2.xml" Id="R14a0d5dc235447c9" /><Relationship Type="http://schemas.openxmlformats.org/officeDocument/2006/relationships/slide" Target="/ppt/slides/slide3.xml" Id="R321611479e2b47c3" /><Relationship Type="http://schemas.openxmlformats.org/officeDocument/2006/relationships/slide" Target="/ppt/slides/slide4.xml" Id="Ra5e8b89d1dd94ce7" /><Relationship Type="http://schemas.openxmlformats.org/officeDocument/2006/relationships/slide" Target="/ppt/slides/slide5.xml" Id="Rcbada101528545cd" /><Relationship Type="http://schemas.openxmlformats.org/officeDocument/2006/relationships/slide" Target="/ppt/slides/slide6.xml" Id="R1ac21f49e4ae4072" /><Relationship Type="http://schemas.openxmlformats.org/officeDocument/2006/relationships/slide" Target="/ppt/slides/slide7.xml" Id="Ra6826a26bfb54fa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faf3054481461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9d06bd5b014bca" /><Relationship Type="http://schemas.openxmlformats.org/officeDocument/2006/relationships/theme" Target="/ppt/slideMasters/theme/theme1.xml" Id="Raec1040be7b049f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09d06bd5b014bc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76e3a3858e424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0b6ea30d89444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8754f59b1a40e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a4257475004f7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9082bf4fa44a4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57606fde8044f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862617ca5249e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OSKAR OG TORMOD WIKE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OSKAR OG TORMOD WIKE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OSKAR OG TORMOD WIKE AS ble etablert [år] og holder til i Vear.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OSKAR OG TORMOD WIKE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OSKAR OG TORMOD WIKE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OSKAR OG TORMOD WIKE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91 147 705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1 377 868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322 069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7 437 617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52 082 780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OSKAR OG TORMOD WIKE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NCB HOLDING AS  –  99,1 %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 CHRISTOFFER BRUSERUD  –  0,9 %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OSKAR OG TORMOD WIKE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Bjellandveien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3172 Vear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post@otwike.no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www.otwike.no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930 705 462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OSKAR OG TORMOD WIKE AS</a:t>
            </a:r>
          </a:p>
        </p:txBody>
      </p:sp>
    </p:spTree>
  </p:cSld>
  <p:clrMapOvr>
    <a:masterClrMapping xmlns:a="http://schemas.openxmlformats.org/drawingml/2006/main"/>
  </p:clrMapOvr>
</p:sld>
</file>