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221008e7346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6a6d5de00f408a"/>
  </p:sldMasterIdLst>
  <p:sldIdLst>
    <p:sldId xmlns:r="http://schemas.openxmlformats.org/officeDocument/2006/relationships" id="256" r:id="R11d706be9a344806"/>
    <p:sldId xmlns:r="http://schemas.openxmlformats.org/officeDocument/2006/relationships" id="257" r:id="R00b8611651064ab9"/>
    <p:sldId xmlns:r="http://schemas.openxmlformats.org/officeDocument/2006/relationships" id="258" r:id="R958dd0467a5b45f7"/>
    <p:sldId xmlns:r="http://schemas.openxmlformats.org/officeDocument/2006/relationships" id="259" r:id="R3666398a7050448f"/>
    <p:sldId xmlns:r="http://schemas.openxmlformats.org/officeDocument/2006/relationships" id="260" r:id="R1aa22d1d6c0a4ef1"/>
    <p:sldId xmlns:r="http://schemas.openxmlformats.org/officeDocument/2006/relationships" id="261" r:id="Rbeb80183cdf64e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a6d5de00f408a" /><Relationship Type="http://schemas.openxmlformats.org/officeDocument/2006/relationships/slide" Target="/ppt/slides/slide1.xml" Id="R11d706be9a344806" /><Relationship Type="http://schemas.openxmlformats.org/officeDocument/2006/relationships/slide" Target="/ppt/slides/slide2.xml" Id="R00b8611651064ab9" /><Relationship Type="http://schemas.openxmlformats.org/officeDocument/2006/relationships/slide" Target="/ppt/slides/slide3.xml" Id="R958dd0467a5b45f7" /><Relationship Type="http://schemas.openxmlformats.org/officeDocument/2006/relationships/slide" Target="/ppt/slides/slide4.xml" Id="R3666398a7050448f" /><Relationship Type="http://schemas.openxmlformats.org/officeDocument/2006/relationships/slide" Target="/ppt/slides/slide5.xml" Id="R1aa22d1d6c0a4ef1" /><Relationship Type="http://schemas.openxmlformats.org/officeDocument/2006/relationships/slide" Target="/ppt/slides/slide6.xml" Id="Rbeb80183cdf64e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1e1730b6a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5f015a90d46b1" /><Relationship Type="http://schemas.openxmlformats.org/officeDocument/2006/relationships/theme" Target="/ppt/slideMasters/theme/theme1.xml" Id="Rff81f97066a6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5f015a90d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b894c9cb1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117e83dcf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67ee9b939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74850fb3c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964a0081e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476e67a2043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14 107 410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7 380 678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