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901a24a1be47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b12ad745a14e2b"/>
  </p:sldMasterIdLst>
  <p:sldIdLst>
    <p:sldId xmlns:r="http://schemas.openxmlformats.org/officeDocument/2006/relationships" id="256" r:id="Re2753abc65e24dc0"/>
    <p:sldId xmlns:r="http://schemas.openxmlformats.org/officeDocument/2006/relationships" id="257" r:id="Rc89cf702ac9d42d2"/>
    <p:sldId xmlns:r="http://schemas.openxmlformats.org/officeDocument/2006/relationships" id="258" r:id="Re85cf428b77e46a4"/>
    <p:sldId xmlns:r="http://schemas.openxmlformats.org/officeDocument/2006/relationships" id="259" r:id="Rb6decb214a424ec5"/>
    <p:sldId xmlns:r="http://schemas.openxmlformats.org/officeDocument/2006/relationships" id="260" r:id="R615c05b828cb4c9b"/>
    <p:sldId xmlns:r="http://schemas.openxmlformats.org/officeDocument/2006/relationships" id="261" r:id="Ra4bb6a5dc71b48c8"/>
    <p:sldId xmlns:r="http://schemas.openxmlformats.org/officeDocument/2006/relationships" id="262" r:id="R20b5d79ca6e34c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b12ad745a14e2b" /><Relationship Type="http://schemas.openxmlformats.org/officeDocument/2006/relationships/slide" Target="/ppt/slides/slide1.xml" Id="Re2753abc65e24dc0" /><Relationship Type="http://schemas.openxmlformats.org/officeDocument/2006/relationships/slide" Target="/ppt/slides/slide2.xml" Id="Rc89cf702ac9d42d2" /><Relationship Type="http://schemas.openxmlformats.org/officeDocument/2006/relationships/slide" Target="/ppt/slides/slide3.xml" Id="Re85cf428b77e46a4" /><Relationship Type="http://schemas.openxmlformats.org/officeDocument/2006/relationships/slide" Target="/ppt/slides/slide4.xml" Id="Rb6decb214a424ec5" /><Relationship Type="http://schemas.openxmlformats.org/officeDocument/2006/relationships/slide" Target="/ppt/slides/slide5.xml" Id="R615c05b828cb4c9b" /><Relationship Type="http://schemas.openxmlformats.org/officeDocument/2006/relationships/slide" Target="/ppt/slides/slide6.xml" Id="Ra4bb6a5dc71b48c8" /><Relationship Type="http://schemas.openxmlformats.org/officeDocument/2006/relationships/slide" Target="/ppt/slides/slide7.xml" Id="R20b5d79ca6e34c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37848df2fa42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c8ab1951c4355" /><Relationship Type="http://schemas.openxmlformats.org/officeDocument/2006/relationships/theme" Target="/ppt/slideMasters/theme/theme1.xml" Id="Rae85fb8c948345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5c8ab1951c43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d6eb9a71d4f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af1d0298d46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30687cd8a4f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3762a78b540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aaca98d1f42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13aeb991044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55213a78e40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KIMO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KIMO INVEST AS ble etablert [år] og holder til i Ingeberg.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590 142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SORKNES MYHRER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Lerhusvegen 140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2323 Ingeberg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930 682 187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KIMO INVEST AS</a:t>
            </a:r>
          </a:p>
        </p:txBody>
      </p:sp>
    </p:spTree>
  </p:cSld>
  <p:clrMapOvr>
    <a:masterClrMapping xmlns:a="http://schemas.openxmlformats.org/drawingml/2006/main"/>
  </p:clrMapOvr>
</p:sld>
</file>