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ebb6a98b0346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933940926b4c3d"/>
  </p:sldMasterIdLst>
  <p:sldIdLst>
    <p:sldId xmlns:r="http://schemas.openxmlformats.org/officeDocument/2006/relationships" id="256" r:id="Rd6c99e14c2f2416a"/>
    <p:sldId xmlns:r="http://schemas.openxmlformats.org/officeDocument/2006/relationships" id="257" r:id="R145fecb4d6534a44"/>
    <p:sldId xmlns:r="http://schemas.openxmlformats.org/officeDocument/2006/relationships" id="258" r:id="R2f039c23ad32409a"/>
    <p:sldId xmlns:r="http://schemas.openxmlformats.org/officeDocument/2006/relationships" id="259" r:id="Ra6a9817f460547c0"/>
    <p:sldId xmlns:r="http://schemas.openxmlformats.org/officeDocument/2006/relationships" id="260" r:id="Reee5ea98f2864c93"/>
    <p:sldId xmlns:r="http://schemas.openxmlformats.org/officeDocument/2006/relationships" id="261" r:id="R6ac7b7b89cc146dc"/>
    <p:sldId xmlns:r="http://schemas.openxmlformats.org/officeDocument/2006/relationships" id="262" r:id="Re210820513524d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933940926b4c3d" /><Relationship Type="http://schemas.openxmlformats.org/officeDocument/2006/relationships/slide" Target="/ppt/slides/slide1.xml" Id="Rd6c99e14c2f2416a" /><Relationship Type="http://schemas.openxmlformats.org/officeDocument/2006/relationships/slide" Target="/ppt/slides/slide2.xml" Id="R145fecb4d6534a44" /><Relationship Type="http://schemas.openxmlformats.org/officeDocument/2006/relationships/slide" Target="/ppt/slides/slide3.xml" Id="R2f039c23ad32409a" /><Relationship Type="http://schemas.openxmlformats.org/officeDocument/2006/relationships/slide" Target="/ppt/slides/slide4.xml" Id="Ra6a9817f460547c0" /><Relationship Type="http://schemas.openxmlformats.org/officeDocument/2006/relationships/slide" Target="/ppt/slides/slide5.xml" Id="Reee5ea98f2864c93" /><Relationship Type="http://schemas.openxmlformats.org/officeDocument/2006/relationships/slide" Target="/ppt/slides/slide6.xml" Id="R6ac7b7b89cc146dc" /><Relationship Type="http://schemas.openxmlformats.org/officeDocument/2006/relationships/slide" Target="/ppt/slides/slide7.xml" Id="Re210820513524d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cb454897e547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dcc0ade8541c9" /><Relationship Type="http://schemas.openxmlformats.org/officeDocument/2006/relationships/theme" Target="/ppt/slideMasters/theme/theme1.xml" Id="R2fc2153fb95541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ddcc0ade8541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0f3dc1ab840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4a1c4d4d14f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7b88323da46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e7b70da2940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c449c5c434e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74bf68ec64b8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bb090217245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DAVA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DAVA HOLDING AS ble etablert [år] og holder til i Tolvsrød.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329 231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5 515 443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5 707 097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DAVIDSEN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Rønningveien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3153 Tolvsrød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930 671 576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DAVA HOLDING AS</a:t>
            </a:r>
          </a:p>
        </p:txBody>
      </p:sp>
    </p:spTree>
  </p:cSld>
  <p:clrMapOvr>
    <a:masterClrMapping xmlns:a="http://schemas.openxmlformats.org/drawingml/2006/main"/>
  </p:clrMapOvr>
</p:sld>
</file>