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7ecb3892614b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2afa19929f40d7"/>
  </p:sldMasterIdLst>
  <p:sldIdLst>
    <p:sldId xmlns:r="http://schemas.openxmlformats.org/officeDocument/2006/relationships" id="256" r:id="R2148290626f74131"/>
    <p:sldId xmlns:r="http://schemas.openxmlformats.org/officeDocument/2006/relationships" id="257" r:id="R6d1c95ffdc6f4752"/>
    <p:sldId xmlns:r="http://schemas.openxmlformats.org/officeDocument/2006/relationships" id="258" r:id="Rb11e8a7e70cb483e"/>
    <p:sldId xmlns:r="http://schemas.openxmlformats.org/officeDocument/2006/relationships" id="259" r:id="Rdcec07641f304a60"/>
    <p:sldId xmlns:r="http://schemas.openxmlformats.org/officeDocument/2006/relationships" id="260" r:id="R833c82b1a5274c4b"/>
    <p:sldId xmlns:r="http://schemas.openxmlformats.org/officeDocument/2006/relationships" id="261" r:id="R2748c2042a99432e"/>
    <p:sldId xmlns:r="http://schemas.openxmlformats.org/officeDocument/2006/relationships" id="262" r:id="Rca6752eb314844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2afa19929f40d7" /><Relationship Type="http://schemas.openxmlformats.org/officeDocument/2006/relationships/slide" Target="/ppt/slides/slide1.xml" Id="R2148290626f74131" /><Relationship Type="http://schemas.openxmlformats.org/officeDocument/2006/relationships/slide" Target="/ppt/slides/slide2.xml" Id="R6d1c95ffdc6f4752" /><Relationship Type="http://schemas.openxmlformats.org/officeDocument/2006/relationships/slide" Target="/ppt/slides/slide3.xml" Id="Rb11e8a7e70cb483e" /><Relationship Type="http://schemas.openxmlformats.org/officeDocument/2006/relationships/slide" Target="/ppt/slides/slide4.xml" Id="Rdcec07641f304a60" /><Relationship Type="http://schemas.openxmlformats.org/officeDocument/2006/relationships/slide" Target="/ppt/slides/slide5.xml" Id="R833c82b1a5274c4b" /><Relationship Type="http://schemas.openxmlformats.org/officeDocument/2006/relationships/slide" Target="/ppt/slides/slide6.xml" Id="R2748c2042a99432e" /><Relationship Type="http://schemas.openxmlformats.org/officeDocument/2006/relationships/slide" Target="/ppt/slides/slide7.xml" Id="Rca6752eb314844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cbf9b8ce2646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6a2d9e05e4e91" /><Relationship Type="http://schemas.openxmlformats.org/officeDocument/2006/relationships/theme" Target="/ppt/slideMasters/theme/theme1.xml" Id="R75a49c1dec6e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c6a2d9e05e4e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dde1746eb4b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e09f3ce0441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e074b09714c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c9c14935b4a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b098ea73b48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9c62ecf4342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82099185240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728 758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465 776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16 278 551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 JAN GROOS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HELMER JAN GROOS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lars@kalaas.no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930 668 656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TREMA AS</a:t>
            </a:r>
          </a:p>
        </p:txBody>
      </p:sp>
    </p:spTree>
  </p:cSld>
  <p:clrMapOvr>
    <a:masterClrMapping xmlns:a="http://schemas.openxmlformats.org/drawingml/2006/main"/>
  </p:clrMapOvr>
</p:sld>
</file>