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27a4e982f40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e890fa4f7c4428"/>
  </p:sldMasterIdLst>
  <p:sldIdLst>
    <p:sldId xmlns:r="http://schemas.openxmlformats.org/officeDocument/2006/relationships" id="256" r:id="Rab76778403d14388"/>
    <p:sldId xmlns:r="http://schemas.openxmlformats.org/officeDocument/2006/relationships" id="257" r:id="R7a27a2166d2a4613"/>
    <p:sldId xmlns:r="http://schemas.openxmlformats.org/officeDocument/2006/relationships" id="258" r:id="R466443ba30364ab9"/>
    <p:sldId xmlns:r="http://schemas.openxmlformats.org/officeDocument/2006/relationships" id="259" r:id="R30666706f1324b09"/>
    <p:sldId xmlns:r="http://schemas.openxmlformats.org/officeDocument/2006/relationships" id="260" r:id="Rc6520957f0844ebb"/>
    <p:sldId xmlns:r="http://schemas.openxmlformats.org/officeDocument/2006/relationships" id="261" r:id="R70a872bd0f3b41a2"/>
    <p:sldId xmlns:r="http://schemas.openxmlformats.org/officeDocument/2006/relationships" id="262" r:id="Rce1c9df51d2748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890fa4f7c4428" /><Relationship Type="http://schemas.openxmlformats.org/officeDocument/2006/relationships/slide" Target="/ppt/slides/slide1.xml" Id="Rab76778403d14388" /><Relationship Type="http://schemas.openxmlformats.org/officeDocument/2006/relationships/slide" Target="/ppt/slides/slide2.xml" Id="R7a27a2166d2a4613" /><Relationship Type="http://schemas.openxmlformats.org/officeDocument/2006/relationships/slide" Target="/ppt/slides/slide3.xml" Id="R466443ba30364ab9" /><Relationship Type="http://schemas.openxmlformats.org/officeDocument/2006/relationships/slide" Target="/ppt/slides/slide4.xml" Id="R30666706f1324b09" /><Relationship Type="http://schemas.openxmlformats.org/officeDocument/2006/relationships/slide" Target="/ppt/slides/slide5.xml" Id="Rc6520957f0844ebb" /><Relationship Type="http://schemas.openxmlformats.org/officeDocument/2006/relationships/slide" Target="/ppt/slides/slide6.xml" Id="R70a872bd0f3b41a2" /><Relationship Type="http://schemas.openxmlformats.org/officeDocument/2006/relationships/slide" Target="/ppt/slides/slide7.xml" Id="Rce1c9df51d2748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bb26c3ef447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9505db03848fa" /><Relationship Type="http://schemas.openxmlformats.org/officeDocument/2006/relationships/theme" Target="/ppt/slideMasters/theme/theme1.xml" Id="R5b4d6093cf06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99505db03848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dad1cef1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e3a00fd99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563770bf0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3882bdf924f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898a256be47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48f3ae9b347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63dd3fd7c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J.S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2 157 119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2 161 601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2 161 601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SANDØY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Løvika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 INVEST AS</a:t>
            </a:r>
          </a:p>
        </p:txBody>
      </p:sp>
    </p:spTree>
  </p:cSld>
  <p:clrMapOvr>
    <a:masterClrMapping xmlns:a="http://schemas.openxmlformats.org/drawingml/2006/main"/>
  </p:clrMapOvr>
</p:sld>
</file>