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7e1b07662f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bb85cfd9ff45f4"/>
  </p:sldMasterIdLst>
  <p:sldIdLst>
    <p:sldId xmlns:r="http://schemas.openxmlformats.org/officeDocument/2006/relationships" id="256" r:id="Rbdfb0305f6d54675"/>
    <p:sldId xmlns:r="http://schemas.openxmlformats.org/officeDocument/2006/relationships" id="257" r:id="R9fd7b06d554b4e35"/>
    <p:sldId xmlns:r="http://schemas.openxmlformats.org/officeDocument/2006/relationships" id="258" r:id="R61b3482a67dc48d2"/>
    <p:sldId xmlns:r="http://schemas.openxmlformats.org/officeDocument/2006/relationships" id="259" r:id="R2db9cadd54594ee5"/>
    <p:sldId xmlns:r="http://schemas.openxmlformats.org/officeDocument/2006/relationships" id="260" r:id="Rf08336a303484521"/>
    <p:sldId xmlns:r="http://schemas.openxmlformats.org/officeDocument/2006/relationships" id="261" r:id="R64ac75189f1442a6"/>
    <p:sldId xmlns:r="http://schemas.openxmlformats.org/officeDocument/2006/relationships" id="262" r:id="Rba144d9fd9b146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bb85cfd9ff45f4" /><Relationship Type="http://schemas.openxmlformats.org/officeDocument/2006/relationships/slide" Target="/ppt/slides/slide1.xml" Id="Rbdfb0305f6d54675" /><Relationship Type="http://schemas.openxmlformats.org/officeDocument/2006/relationships/slide" Target="/ppt/slides/slide2.xml" Id="R9fd7b06d554b4e35" /><Relationship Type="http://schemas.openxmlformats.org/officeDocument/2006/relationships/slide" Target="/ppt/slides/slide3.xml" Id="R61b3482a67dc48d2" /><Relationship Type="http://schemas.openxmlformats.org/officeDocument/2006/relationships/slide" Target="/ppt/slides/slide4.xml" Id="R2db9cadd54594ee5" /><Relationship Type="http://schemas.openxmlformats.org/officeDocument/2006/relationships/slide" Target="/ppt/slides/slide5.xml" Id="Rf08336a303484521" /><Relationship Type="http://schemas.openxmlformats.org/officeDocument/2006/relationships/slide" Target="/ppt/slides/slide6.xml" Id="R64ac75189f1442a6" /><Relationship Type="http://schemas.openxmlformats.org/officeDocument/2006/relationships/slide" Target="/ppt/slides/slide7.xml" Id="Rba144d9fd9b146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a1e63274246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acc9473614924" /><Relationship Type="http://schemas.openxmlformats.org/officeDocument/2006/relationships/theme" Target="/ppt/slideMasters/theme/theme1.xml" Id="R88e0fed4c33e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7acc947361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770ea81314b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ebe6a2b564f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e84834a7d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30201a64044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db09447f8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4c91e6f6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a920d70ce43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