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da0489faec4a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3e29fa134584c66"/>
  </p:sldMasterIdLst>
  <p:sldIdLst>
    <p:sldId xmlns:r="http://schemas.openxmlformats.org/officeDocument/2006/relationships" id="256" r:id="R8335b6b13b964157"/>
    <p:sldId xmlns:r="http://schemas.openxmlformats.org/officeDocument/2006/relationships" id="257" r:id="Red2270daeabb4124"/>
    <p:sldId xmlns:r="http://schemas.openxmlformats.org/officeDocument/2006/relationships" id="258" r:id="R7f59fda3238347b4"/>
    <p:sldId xmlns:r="http://schemas.openxmlformats.org/officeDocument/2006/relationships" id="259" r:id="R7cdfdec6b119445c"/>
    <p:sldId xmlns:r="http://schemas.openxmlformats.org/officeDocument/2006/relationships" id="260" r:id="Rdfb52418fee44bb1"/>
    <p:sldId xmlns:r="http://schemas.openxmlformats.org/officeDocument/2006/relationships" id="261" r:id="Re2fa6add75b640f9"/>
    <p:sldId xmlns:r="http://schemas.openxmlformats.org/officeDocument/2006/relationships" id="262" r:id="Rc2d327526c2141b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e29fa134584c66" /><Relationship Type="http://schemas.openxmlformats.org/officeDocument/2006/relationships/slide" Target="/ppt/slides/slide1.xml" Id="R8335b6b13b964157" /><Relationship Type="http://schemas.openxmlformats.org/officeDocument/2006/relationships/slide" Target="/ppt/slides/slide2.xml" Id="Red2270daeabb4124" /><Relationship Type="http://schemas.openxmlformats.org/officeDocument/2006/relationships/slide" Target="/ppt/slides/slide3.xml" Id="R7f59fda3238347b4" /><Relationship Type="http://schemas.openxmlformats.org/officeDocument/2006/relationships/slide" Target="/ppt/slides/slide4.xml" Id="R7cdfdec6b119445c" /><Relationship Type="http://schemas.openxmlformats.org/officeDocument/2006/relationships/slide" Target="/ppt/slides/slide5.xml" Id="Rdfb52418fee44bb1" /><Relationship Type="http://schemas.openxmlformats.org/officeDocument/2006/relationships/slide" Target="/ppt/slides/slide6.xml" Id="Re2fa6add75b640f9" /><Relationship Type="http://schemas.openxmlformats.org/officeDocument/2006/relationships/slide" Target="/ppt/slides/slide7.xml" Id="Rc2d327526c2141b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b7f1440842c4d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d6bb09369d4a16" /><Relationship Type="http://schemas.openxmlformats.org/officeDocument/2006/relationships/theme" Target="/ppt/slideMasters/theme/theme1.xml" Id="R12b704bdb3f844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d6bb09369d4a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caa7cb1ca448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35971db7342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e446776bf945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57480b22d49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f26c0ffee489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1236f5c03420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4156c5bca4a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EIGIN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EIGIN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57 833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BERGER TORBJØRN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Alby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1515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930 504 939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EIGIN AS</a:t>
            </a:r>
          </a:p>
        </p:txBody>
      </p:sp>
    </p:spTree>
  </p:cSld>
  <p:clrMapOvr>
    <a:masterClrMapping xmlns:a="http://schemas.openxmlformats.org/drawingml/2006/main"/>
  </p:clrMapOvr>
</p:sld>
</file>