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36c5a4f86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cb6ca91064293"/>
  </p:sldMasterIdLst>
  <p:sldIdLst>
    <p:sldId xmlns:r="http://schemas.openxmlformats.org/officeDocument/2006/relationships" id="256" r:id="Ree50cda0a0224e71"/>
    <p:sldId xmlns:r="http://schemas.openxmlformats.org/officeDocument/2006/relationships" id="257" r:id="R16f0e13b5ea24892"/>
    <p:sldId xmlns:r="http://schemas.openxmlformats.org/officeDocument/2006/relationships" id="258" r:id="Rb1ec9b1983a24542"/>
    <p:sldId xmlns:r="http://schemas.openxmlformats.org/officeDocument/2006/relationships" id="259" r:id="Rf2ddcf1a7efa412a"/>
    <p:sldId xmlns:r="http://schemas.openxmlformats.org/officeDocument/2006/relationships" id="260" r:id="R5e6683b2403c4d7e"/>
    <p:sldId xmlns:r="http://schemas.openxmlformats.org/officeDocument/2006/relationships" id="261" r:id="R5e0a5c58eaf64175"/>
    <p:sldId xmlns:r="http://schemas.openxmlformats.org/officeDocument/2006/relationships" id="262" r:id="Ra4c34c6edee5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cb6ca91064293" /><Relationship Type="http://schemas.openxmlformats.org/officeDocument/2006/relationships/slide" Target="/ppt/slides/slide1.xml" Id="Ree50cda0a0224e71" /><Relationship Type="http://schemas.openxmlformats.org/officeDocument/2006/relationships/slide" Target="/ppt/slides/slide2.xml" Id="R16f0e13b5ea24892" /><Relationship Type="http://schemas.openxmlformats.org/officeDocument/2006/relationships/slide" Target="/ppt/slides/slide3.xml" Id="Rb1ec9b1983a24542" /><Relationship Type="http://schemas.openxmlformats.org/officeDocument/2006/relationships/slide" Target="/ppt/slides/slide4.xml" Id="Rf2ddcf1a7efa412a" /><Relationship Type="http://schemas.openxmlformats.org/officeDocument/2006/relationships/slide" Target="/ppt/slides/slide5.xml" Id="R5e6683b2403c4d7e" /><Relationship Type="http://schemas.openxmlformats.org/officeDocument/2006/relationships/slide" Target="/ppt/slides/slide6.xml" Id="R5e0a5c58eaf64175" /><Relationship Type="http://schemas.openxmlformats.org/officeDocument/2006/relationships/slide" Target="/ppt/slides/slide7.xml" Id="Ra4c34c6edee5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970717a50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b560f4004d12" /><Relationship Type="http://schemas.openxmlformats.org/officeDocument/2006/relationships/theme" Target="/ppt/slideMasters/theme/theme1.xml" Id="Ra85721491804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bcb560f400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c3551a87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79f8b08f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2be33f649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91864590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af8c4fdb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63a990ba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af3d2e68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MARIE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Marie Svendsen, Nordbyjordet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