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e4308d58f43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790b8c3084253"/>
  </p:sldMasterIdLst>
  <p:sldIdLst>
    <p:sldId xmlns:r="http://schemas.openxmlformats.org/officeDocument/2006/relationships" id="256" r:id="Rded91bb7b59e42cf"/>
    <p:sldId xmlns:r="http://schemas.openxmlformats.org/officeDocument/2006/relationships" id="257" r:id="R5a19702700c84a88"/>
    <p:sldId xmlns:r="http://schemas.openxmlformats.org/officeDocument/2006/relationships" id="258" r:id="R1b16f20364fb446c"/>
    <p:sldId xmlns:r="http://schemas.openxmlformats.org/officeDocument/2006/relationships" id="259" r:id="Rfcfc410fc2344b69"/>
    <p:sldId xmlns:r="http://schemas.openxmlformats.org/officeDocument/2006/relationships" id="260" r:id="R171f990c32244e6c"/>
    <p:sldId xmlns:r="http://schemas.openxmlformats.org/officeDocument/2006/relationships" id="261" r:id="R9d10f61039f34d04"/>
    <p:sldId xmlns:r="http://schemas.openxmlformats.org/officeDocument/2006/relationships" id="262" r:id="R537844d6ceca43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790b8c3084253" /><Relationship Type="http://schemas.openxmlformats.org/officeDocument/2006/relationships/slide" Target="/ppt/slides/slide1.xml" Id="Rded91bb7b59e42cf" /><Relationship Type="http://schemas.openxmlformats.org/officeDocument/2006/relationships/slide" Target="/ppt/slides/slide2.xml" Id="R5a19702700c84a88" /><Relationship Type="http://schemas.openxmlformats.org/officeDocument/2006/relationships/slide" Target="/ppt/slides/slide3.xml" Id="R1b16f20364fb446c" /><Relationship Type="http://schemas.openxmlformats.org/officeDocument/2006/relationships/slide" Target="/ppt/slides/slide4.xml" Id="Rfcfc410fc2344b69" /><Relationship Type="http://schemas.openxmlformats.org/officeDocument/2006/relationships/slide" Target="/ppt/slides/slide5.xml" Id="R171f990c32244e6c" /><Relationship Type="http://schemas.openxmlformats.org/officeDocument/2006/relationships/slide" Target="/ppt/slides/slide6.xml" Id="R9d10f61039f34d04" /><Relationship Type="http://schemas.openxmlformats.org/officeDocument/2006/relationships/slide" Target="/ppt/slides/slide7.xml" Id="R537844d6ceca43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a6d67486d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59584cefc4799" /><Relationship Type="http://schemas.openxmlformats.org/officeDocument/2006/relationships/theme" Target="/ppt/slideMasters/theme/theme1.xml" Id="R93d4260b43b049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59584cefc47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872fc348445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43b910f2b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d52e6c711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b0ddfcaeb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6977721d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34c71d8484f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08691742d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