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485e12def04d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acc20e2378423f"/>
  </p:sldMasterIdLst>
  <p:sldIdLst>
    <p:sldId xmlns:r="http://schemas.openxmlformats.org/officeDocument/2006/relationships" id="256" r:id="Rcf1dd40ac7ab4439"/>
    <p:sldId xmlns:r="http://schemas.openxmlformats.org/officeDocument/2006/relationships" id="257" r:id="R7ac2162ddc47412d"/>
    <p:sldId xmlns:r="http://schemas.openxmlformats.org/officeDocument/2006/relationships" id="258" r:id="R6fcf146005c049c6"/>
    <p:sldId xmlns:r="http://schemas.openxmlformats.org/officeDocument/2006/relationships" id="259" r:id="Rc35544d057cd408f"/>
    <p:sldId xmlns:r="http://schemas.openxmlformats.org/officeDocument/2006/relationships" id="260" r:id="Re07bdaa71e7444a7"/>
    <p:sldId xmlns:r="http://schemas.openxmlformats.org/officeDocument/2006/relationships" id="261" r:id="R53615536085548e3"/>
    <p:sldId xmlns:r="http://schemas.openxmlformats.org/officeDocument/2006/relationships" id="262" r:id="R687d93448c5644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cc20e2378423f" /><Relationship Type="http://schemas.openxmlformats.org/officeDocument/2006/relationships/slide" Target="/ppt/slides/slide1.xml" Id="Rcf1dd40ac7ab4439" /><Relationship Type="http://schemas.openxmlformats.org/officeDocument/2006/relationships/slide" Target="/ppt/slides/slide2.xml" Id="R7ac2162ddc47412d" /><Relationship Type="http://schemas.openxmlformats.org/officeDocument/2006/relationships/slide" Target="/ppt/slides/slide3.xml" Id="R6fcf146005c049c6" /><Relationship Type="http://schemas.openxmlformats.org/officeDocument/2006/relationships/slide" Target="/ppt/slides/slide4.xml" Id="Rc35544d057cd408f" /><Relationship Type="http://schemas.openxmlformats.org/officeDocument/2006/relationships/slide" Target="/ppt/slides/slide5.xml" Id="Re07bdaa71e7444a7" /><Relationship Type="http://schemas.openxmlformats.org/officeDocument/2006/relationships/slide" Target="/ppt/slides/slide6.xml" Id="R53615536085548e3" /><Relationship Type="http://schemas.openxmlformats.org/officeDocument/2006/relationships/slide" Target="/ppt/slides/slide7.xml" Id="R687d93448c5644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37a39196c4f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6691e19da4e20" /><Relationship Type="http://schemas.openxmlformats.org/officeDocument/2006/relationships/theme" Target="/ppt/slideMasters/theme/theme1.xml" Id="R7301e02b215a4c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d6691e19da4e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64b417dab4e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b93c5c52448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611bd3eb34a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33a0f357849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51ec21a1e40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5f7ed25804f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5edad15ac41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NICOLINE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NICOLINE 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5 590 258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5 593 400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VICTOR SIBBERN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NICOLINE S AS</a:t>
            </a:r>
          </a:p>
        </p:txBody>
      </p:sp>
    </p:spTree>
  </p:cSld>
  <p:clrMapOvr>
    <a:masterClrMapping xmlns:a="http://schemas.openxmlformats.org/drawingml/2006/main"/>
  </p:clrMapOvr>
</p:sld>
</file>