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00871646294f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8ef14c8a3142ed"/>
  </p:sldMasterIdLst>
  <p:sldIdLst>
    <p:sldId xmlns:r="http://schemas.openxmlformats.org/officeDocument/2006/relationships" id="256" r:id="R66ae4c7690ee41c0"/>
    <p:sldId xmlns:r="http://schemas.openxmlformats.org/officeDocument/2006/relationships" id="257" r:id="R7454212c038e444c"/>
    <p:sldId xmlns:r="http://schemas.openxmlformats.org/officeDocument/2006/relationships" id="258" r:id="R3261a664beca449f"/>
    <p:sldId xmlns:r="http://schemas.openxmlformats.org/officeDocument/2006/relationships" id="259" r:id="Rc1ab948f5da54b11"/>
    <p:sldId xmlns:r="http://schemas.openxmlformats.org/officeDocument/2006/relationships" id="260" r:id="Rf7caf8a21e4e4e41"/>
    <p:sldId xmlns:r="http://schemas.openxmlformats.org/officeDocument/2006/relationships" id="261" r:id="Ra83267912cb543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ef14c8a3142ed" /><Relationship Type="http://schemas.openxmlformats.org/officeDocument/2006/relationships/slide" Target="/ppt/slides/slide1.xml" Id="R66ae4c7690ee41c0" /><Relationship Type="http://schemas.openxmlformats.org/officeDocument/2006/relationships/slide" Target="/ppt/slides/slide2.xml" Id="R7454212c038e444c" /><Relationship Type="http://schemas.openxmlformats.org/officeDocument/2006/relationships/slide" Target="/ppt/slides/slide3.xml" Id="R3261a664beca449f" /><Relationship Type="http://schemas.openxmlformats.org/officeDocument/2006/relationships/slide" Target="/ppt/slides/slide4.xml" Id="Rc1ab948f5da54b11" /><Relationship Type="http://schemas.openxmlformats.org/officeDocument/2006/relationships/slide" Target="/ppt/slides/slide5.xml" Id="Rf7caf8a21e4e4e41" /><Relationship Type="http://schemas.openxmlformats.org/officeDocument/2006/relationships/slide" Target="/ppt/slides/slide6.xml" Id="Ra83267912cb543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2625d9d1d143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0d33e1c1c4feb" /><Relationship Type="http://schemas.openxmlformats.org/officeDocument/2006/relationships/theme" Target="/ppt/slideMasters/theme/theme1.xml" Id="R9f9ba92049cc45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70d33e1c1c4f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64ed9708648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b206b752d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efab6fb654a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b651252f743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deb8c3b77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ab49c9fb24a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