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96aa239c5e40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e4142f37ed47db"/>
  </p:sldMasterIdLst>
  <p:sldIdLst>
    <p:sldId xmlns:r="http://schemas.openxmlformats.org/officeDocument/2006/relationships" id="256" r:id="R381db274f82e49c4"/>
    <p:sldId xmlns:r="http://schemas.openxmlformats.org/officeDocument/2006/relationships" id="257" r:id="Rc2f4890b8ff54d45"/>
    <p:sldId xmlns:r="http://schemas.openxmlformats.org/officeDocument/2006/relationships" id="258" r:id="R390eb2e7b25446c2"/>
    <p:sldId xmlns:r="http://schemas.openxmlformats.org/officeDocument/2006/relationships" id="259" r:id="Rb3ecc0638df44116"/>
    <p:sldId xmlns:r="http://schemas.openxmlformats.org/officeDocument/2006/relationships" id="260" r:id="R8d962368d45a4f26"/>
    <p:sldId xmlns:r="http://schemas.openxmlformats.org/officeDocument/2006/relationships" id="261" r:id="Re16edad44f40487a"/>
    <p:sldId xmlns:r="http://schemas.openxmlformats.org/officeDocument/2006/relationships" id="262" r:id="R995cacead8db43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e4142f37ed47db" /><Relationship Type="http://schemas.openxmlformats.org/officeDocument/2006/relationships/slide" Target="/ppt/slides/slide1.xml" Id="R381db274f82e49c4" /><Relationship Type="http://schemas.openxmlformats.org/officeDocument/2006/relationships/slide" Target="/ppt/slides/slide2.xml" Id="Rc2f4890b8ff54d45" /><Relationship Type="http://schemas.openxmlformats.org/officeDocument/2006/relationships/slide" Target="/ppt/slides/slide3.xml" Id="R390eb2e7b25446c2" /><Relationship Type="http://schemas.openxmlformats.org/officeDocument/2006/relationships/slide" Target="/ppt/slides/slide4.xml" Id="Rb3ecc0638df44116" /><Relationship Type="http://schemas.openxmlformats.org/officeDocument/2006/relationships/slide" Target="/ppt/slides/slide5.xml" Id="R8d962368d45a4f26" /><Relationship Type="http://schemas.openxmlformats.org/officeDocument/2006/relationships/slide" Target="/ppt/slides/slide6.xml" Id="Re16edad44f40487a" /><Relationship Type="http://schemas.openxmlformats.org/officeDocument/2006/relationships/slide" Target="/ppt/slides/slide7.xml" Id="R995cacead8db43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d04632d1fd47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50f354b554c6d" /><Relationship Type="http://schemas.openxmlformats.org/officeDocument/2006/relationships/theme" Target="/ppt/slideMasters/theme/theme1.xml" Id="R7c847968a84c44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d50f354b554c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bc3e1706d4e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0814d463a4d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d489b6e3a41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63880d3104b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d5f6186ff41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7700575174c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04684f03544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HOGNE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HOGNE HOLDING AS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−374 721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−447 686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1 232 064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BENTZEN MARIUS HOGNE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KRISTINE WULFF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Solhøyveien 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3084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marius@abcelektro.no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930 462 527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