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3ff35c938042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feb96a9cbc4dd7"/>
  </p:sldMasterIdLst>
  <p:sldIdLst>
    <p:sldId xmlns:r="http://schemas.openxmlformats.org/officeDocument/2006/relationships" id="256" r:id="R6f671c0dab174475"/>
    <p:sldId xmlns:r="http://schemas.openxmlformats.org/officeDocument/2006/relationships" id="257" r:id="Rc4e5010193fb4e99"/>
    <p:sldId xmlns:r="http://schemas.openxmlformats.org/officeDocument/2006/relationships" id="258" r:id="Rd4140ee66fa941f6"/>
    <p:sldId xmlns:r="http://schemas.openxmlformats.org/officeDocument/2006/relationships" id="259" r:id="R1c11d699ef2b41d4"/>
    <p:sldId xmlns:r="http://schemas.openxmlformats.org/officeDocument/2006/relationships" id="260" r:id="R9bb89e486c5b4bc7"/>
    <p:sldId xmlns:r="http://schemas.openxmlformats.org/officeDocument/2006/relationships" id="261" r:id="R942f809e35da4528"/>
    <p:sldId xmlns:r="http://schemas.openxmlformats.org/officeDocument/2006/relationships" id="262" r:id="R226d1d6a6bff4c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feb96a9cbc4dd7" /><Relationship Type="http://schemas.openxmlformats.org/officeDocument/2006/relationships/slide" Target="/ppt/slides/slide1.xml" Id="R6f671c0dab174475" /><Relationship Type="http://schemas.openxmlformats.org/officeDocument/2006/relationships/slide" Target="/ppt/slides/slide2.xml" Id="Rc4e5010193fb4e99" /><Relationship Type="http://schemas.openxmlformats.org/officeDocument/2006/relationships/slide" Target="/ppt/slides/slide3.xml" Id="Rd4140ee66fa941f6" /><Relationship Type="http://schemas.openxmlformats.org/officeDocument/2006/relationships/slide" Target="/ppt/slides/slide4.xml" Id="R1c11d699ef2b41d4" /><Relationship Type="http://schemas.openxmlformats.org/officeDocument/2006/relationships/slide" Target="/ppt/slides/slide5.xml" Id="R9bb89e486c5b4bc7" /><Relationship Type="http://schemas.openxmlformats.org/officeDocument/2006/relationships/slide" Target="/ppt/slides/slide6.xml" Id="R942f809e35da4528" /><Relationship Type="http://schemas.openxmlformats.org/officeDocument/2006/relationships/slide" Target="/ppt/slides/slide7.xml" Id="R226d1d6a6bff4c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177a245e0947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9f63e94664f21" /><Relationship Type="http://schemas.openxmlformats.org/officeDocument/2006/relationships/theme" Target="/ppt/slideMasters/theme/theme1.xml" Id="Rfe5a5ad8ecad4d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69f63e94664f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8e2491c5c47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4465e6b3d44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282767f6941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b20e2094f44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3289d944a47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8894a17df49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28dc9aa4041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CEREBELLUM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CEREBELLUM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113 199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239 818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7 365 631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HELGA EGGER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Nordraaks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930 462 454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