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38e5f1787a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87beb9c5e84c70"/>
  </p:sldMasterIdLst>
  <p:sldIdLst>
    <p:sldId xmlns:r="http://schemas.openxmlformats.org/officeDocument/2006/relationships" id="256" r:id="R3278a957f2f24bb1"/>
    <p:sldId xmlns:r="http://schemas.openxmlformats.org/officeDocument/2006/relationships" id="257" r:id="Rb5c8edb539374039"/>
    <p:sldId xmlns:r="http://schemas.openxmlformats.org/officeDocument/2006/relationships" id="258" r:id="R6a7898096755454f"/>
    <p:sldId xmlns:r="http://schemas.openxmlformats.org/officeDocument/2006/relationships" id="259" r:id="Rcc467694794c468f"/>
    <p:sldId xmlns:r="http://schemas.openxmlformats.org/officeDocument/2006/relationships" id="260" r:id="Rca461c8949814969"/>
    <p:sldId xmlns:r="http://schemas.openxmlformats.org/officeDocument/2006/relationships" id="261" r:id="Re89bf148aab14d4f"/>
    <p:sldId xmlns:r="http://schemas.openxmlformats.org/officeDocument/2006/relationships" id="262" r:id="R052dbafa622a4a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7beb9c5e84c70" /><Relationship Type="http://schemas.openxmlformats.org/officeDocument/2006/relationships/slide" Target="/ppt/slides/slide1.xml" Id="R3278a957f2f24bb1" /><Relationship Type="http://schemas.openxmlformats.org/officeDocument/2006/relationships/slide" Target="/ppt/slides/slide2.xml" Id="Rb5c8edb539374039" /><Relationship Type="http://schemas.openxmlformats.org/officeDocument/2006/relationships/slide" Target="/ppt/slides/slide3.xml" Id="R6a7898096755454f" /><Relationship Type="http://schemas.openxmlformats.org/officeDocument/2006/relationships/slide" Target="/ppt/slides/slide4.xml" Id="Rcc467694794c468f" /><Relationship Type="http://schemas.openxmlformats.org/officeDocument/2006/relationships/slide" Target="/ppt/slides/slide5.xml" Id="Rca461c8949814969" /><Relationship Type="http://schemas.openxmlformats.org/officeDocument/2006/relationships/slide" Target="/ppt/slides/slide6.xml" Id="Re89bf148aab14d4f" /><Relationship Type="http://schemas.openxmlformats.org/officeDocument/2006/relationships/slide" Target="/ppt/slides/slide7.xml" Id="R052dbafa622a4a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94bfc5c6342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12407d3014a7b" /><Relationship Type="http://schemas.openxmlformats.org/officeDocument/2006/relationships/theme" Target="/ppt/slideMasters/theme/theme1.xml" Id="Rf1bcfbd74e9144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a12407d301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f6fce83ab4b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951ac4cc944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557ff1b2b4c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9b68e8983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6f4f7d5604b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b1987debc4d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76851b10b4c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JOWI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9 544 579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9 141 497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9 064 269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92 670 333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94 765 649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WILHELM WIESE MATHESON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930 453 757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