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5e9535bdc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49a485c27443a"/>
  </p:sldMasterIdLst>
  <p:sldIdLst>
    <p:sldId xmlns:r="http://schemas.openxmlformats.org/officeDocument/2006/relationships" id="256" r:id="R49c1a40acec942cb"/>
    <p:sldId xmlns:r="http://schemas.openxmlformats.org/officeDocument/2006/relationships" id="257" r:id="R6cb93cca1aa141fa"/>
    <p:sldId xmlns:r="http://schemas.openxmlformats.org/officeDocument/2006/relationships" id="258" r:id="R834746b3b8224a09"/>
    <p:sldId xmlns:r="http://schemas.openxmlformats.org/officeDocument/2006/relationships" id="259" r:id="R2911492a699541d5"/>
    <p:sldId xmlns:r="http://schemas.openxmlformats.org/officeDocument/2006/relationships" id="260" r:id="Rf8f1632646fa4b80"/>
    <p:sldId xmlns:r="http://schemas.openxmlformats.org/officeDocument/2006/relationships" id="261" r:id="R7b76fe9f9b6c40c2"/>
    <p:sldId xmlns:r="http://schemas.openxmlformats.org/officeDocument/2006/relationships" id="262" r:id="R961acc686cc9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49a485c27443a" /><Relationship Type="http://schemas.openxmlformats.org/officeDocument/2006/relationships/slide" Target="/ppt/slides/slide1.xml" Id="R49c1a40acec942cb" /><Relationship Type="http://schemas.openxmlformats.org/officeDocument/2006/relationships/slide" Target="/ppt/slides/slide2.xml" Id="R6cb93cca1aa141fa" /><Relationship Type="http://schemas.openxmlformats.org/officeDocument/2006/relationships/slide" Target="/ppt/slides/slide3.xml" Id="R834746b3b8224a09" /><Relationship Type="http://schemas.openxmlformats.org/officeDocument/2006/relationships/slide" Target="/ppt/slides/slide4.xml" Id="R2911492a699541d5" /><Relationship Type="http://schemas.openxmlformats.org/officeDocument/2006/relationships/slide" Target="/ppt/slides/slide5.xml" Id="Rf8f1632646fa4b80" /><Relationship Type="http://schemas.openxmlformats.org/officeDocument/2006/relationships/slide" Target="/ppt/slides/slide6.xml" Id="R7b76fe9f9b6c40c2" /><Relationship Type="http://schemas.openxmlformats.org/officeDocument/2006/relationships/slide" Target="/ppt/slides/slide7.xml" Id="R961acc686cc9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63cf3364d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a81616d448b2" /><Relationship Type="http://schemas.openxmlformats.org/officeDocument/2006/relationships/theme" Target="/ppt/slideMasters/theme/theme1.xml" Id="R21939588ac4f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ca81616d4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30796ab4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dbdf0e73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aced6402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641c19ac8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70beeb51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b1ac1604f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d007addb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