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0f1edf19a44b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5d6a54bc254e82"/>
  </p:sldMasterIdLst>
  <p:sldIdLst>
    <p:sldId xmlns:r="http://schemas.openxmlformats.org/officeDocument/2006/relationships" id="256" r:id="R0260a0eea5114aa4"/>
    <p:sldId xmlns:r="http://schemas.openxmlformats.org/officeDocument/2006/relationships" id="257" r:id="R995f64ab64fb4720"/>
    <p:sldId xmlns:r="http://schemas.openxmlformats.org/officeDocument/2006/relationships" id="258" r:id="R2ede05274054434e"/>
    <p:sldId xmlns:r="http://schemas.openxmlformats.org/officeDocument/2006/relationships" id="259" r:id="Rc567d765fd67439b"/>
    <p:sldId xmlns:r="http://schemas.openxmlformats.org/officeDocument/2006/relationships" id="260" r:id="R4e6612efb34f4e0e"/>
    <p:sldId xmlns:r="http://schemas.openxmlformats.org/officeDocument/2006/relationships" id="261" r:id="R5aee6f628be24c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d6a54bc254e82" /><Relationship Type="http://schemas.openxmlformats.org/officeDocument/2006/relationships/slide" Target="/ppt/slides/slide1.xml" Id="R0260a0eea5114aa4" /><Relationship Type="http://schemas.openxmlformats.org/officeDocument/2006/relationships/slide" Target="/ppt/slides/slide2.xml" Id="R995f64ab64fb4720" /><Relationship Type="http://schemas.openxmlformats.org/officeDocument/2006/relationships/slide" Target="/ppt/slides/slide3.xml" Id="R2ede05274054434e" /><Relationship Type="http://schemas.openxmlformats.org/officeDocument/2006/relationships/slide" Target="/ppt/slides/slide4.xml" Id="Rc567d765fd67439b" /><Relationship Type="http://schemas.openxmlformats.org/officeDocument/2006/relationships/slide" Target="/ppt/slides/slide5.xml" Id="R4e6612efb34f4e0e" /><Relationship Type="http://schemas.openxmlformats.org/officeDocument/2006/relationships/slide" Target="/ppt/slides/slide6.xml" Id="R5aee6f628be24c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2abefb25e4b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0710479dd4ef4" /><Relationship Type="http://schemas.openxmlformats.org/officeDocument/2006/relationships/theme" Target="/ppt/slideMasters/theme/theme1.xml" Id="R54ad10c9e79a41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20710479dd4e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8a2a920fb43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b33e60a1242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4cd20929d4e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4b28497f44b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e382ae6404e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64c855f0441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 &amp; LUNDAL REVISJONSSELSKAP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930 443 069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