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e2152833d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20a8764f041bc"/>
  </p:sldMasterIdLst>
  <p:sldIdLst>
    <p:sldId xmlns:r="http://schemas.openxmlformats.org/officeDocument/2006/relationships" id="256" r:id="Rb71fd828ba28401f"/>
    <p:sldId xmlns:r="http://schemas.openxmlformats.org/officeDocument/2006/relationships" id="257" r:id="R8673cfea8a734866"/>
    <p:sldId xmlns:r="http://schemas.openxmlformats.org/officeDocument/2006/relationships" id="258" r:id="Rec74080f7b32413b"/>
    <p:sldId xmlns:r="http://schemas.openxmlformats.org/officeDocument/2006/relationships" id="259" r:id="R27b03e615bad4555"/>
    <p:sldId xmlns:r="http://schemas.openxmlformats.org/officeDocument/2006/relationships" id="260" r:id="R104cd119498d40e7"/>
    <p:sldId xmlns:r="http://schemas.openxmlformats.org/officeDocument/2006/relationships" id="261" r:id="R7246db23cbb44409"/>
    <p:sldId xmlns:r="http://schemas.openxmlformats.org/officeDocument/2006/relationships" id="262" r:id="R563632bbb3c6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20a8764f041bc" /><Relationship Type="http://schemas.openxmlformats.org/officeDocument/2006/relationships/slide" Target="/ppt/slides/slide1.xml" Id="Rb71fd828ba28401f" /><Relationship Type="http://schemas.openxmlformats.org/officeDocument/2006/relationships/slide" Target="/ppt/slides/slide2.xml" Id="R8673cfea8a734866" /><Relationship Type="http://schemas.openxmlformats.org/officeDocument/2006/relationships/slide" Target="/ppt/slides/slide3.xml" Id="Rec74080f7b32413b" /><Relationship Type="http://schemas.openxmlformats.org/officeDocument/2006/relationships/slide" Target="/ppt/slides/slide4.xml" Id="R27b03e615bad4555" /><Relationship Type="http://schemas.openxmlformats.org/officeDocument/2006/relationships/slide" Target="/ppt/slides/slide5.xml" Id="R104cd119498d40e7" /><Relationship Type="http://schemas.openxmlformats.org/officeDocument/2006/relationships/slide" Target="/ppt/slides/slide6.xml" Id="R7246db23cbb44409" /><Relationship Type="http://schemas.openxmlformats.org/officeDocument/2006/relationships/slide" Target="/ppt/slides/slide7.xml" Id="R563632bbb3c6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7b2c02150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1a80f1aea4743" /><Relationship Type="http://schemas.openxmlformats.org/officeDocument/2006/relationships/theme" Target="/ppt/slideMasters/theme/theme1.xml" Id="R0b4fc574c8ec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1a80f1aea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644c7d78c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eb2cbf14d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dbd3794b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ce78431a1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8c0fd29e0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9e255ece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a8eca887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