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479c9ab1b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fa1bd7fea4bff"/>
  </p:sldMasterIdLst>
  <p:sldIdLst>
    <p:sldId xmlns:r="http://schemas.openxmlformats.org/officeDocument/2006/relationships" id="256" r:id="R7b00561585ae4728"/>
    <p:sldId xmlns:r="http://schemas.openxmlformats.org/officeDocument/2006/relationships" id="257" r:id="Rd132cb2ce0854e8d"/>
    <p:sldId xmlns:r="http://schemas.openxmlformats.org/officeDocument/2006/relationships" id="258" r:id="R11753c50c9394110"/>
    <p:sldId xmlns:r="http://schemas.openxmlformats.org/officeDocument/2006/relationships" id="259" r:id="R3465effb7d9347ba"/>
    <p:sldId xmlns:r="http://schemas.openxmlformats.org/officeDocument/2006/relationships" id="260" r:id="R64309231128f44bd"/>
    <p:sldId xmlns:r="http://schemas.openxmlformats.org/officeDocument/2006/relationships" id="261" r:id="R685d12b329f8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fa1bd7fea4bff" /><Relationship Type="http://schemas.openxmlformats.org/officeDocument/2006/relationships/slide" Target="/ppt/slides/slide1.xml" Id="R7b00561585ae4728" /><Relationship Type="http://schemas.openxmlformats.org/officeDocument/2006/relationships/slide" Target="/ppt/slides/slide2.xml" Id="Rd132cb2ce0854e8d" /><Relationship Type="http://schemas.openxmlformats.org/officeDocument/2006/relationships/slide" Target="/ppt/slides/slide3.xml" Id="R11753c50c9394110" /><Relationship Type="http://schemas.openxmlformats.org/officeDocument/2006/relationships/slide" Target="/ppt/slides/slide4.xml" Id="R3465effb7d9347ba" /><Relationship Type="http://schemas.openxmlformats.org/officeDocument/2006/relationships/slide" Target="/ppt/slides/slide5.xml" Id="R64309231128f44bd" /><Relationship Type="http://schemas.openxmlformats.org/officeDocument/2006/relationships/slide" Target="/ppt/slides/slide6.xml" Id="R685d12b329f8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8c61d2c43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f6eb6d5540f1" /><Relationship Type="http://schemas.openxmlformats.org/officeDocument/2006/relationships/theme" Target="/ppt/slideMasters/theme/theme1.xml" Id="Raa9cf93b48db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1f6eb6d55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c870d8ec3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c8aa715a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609d9c6c4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837de4116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92cc0eeb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c7a360989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