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056986e3f0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55c7d135b4d30"/>
  </p:sldMasterIdLst>
  <p:sldIdLst>
    <p:sldId xmlns:r="http://schemas.openxmlformats.org/officeDocument/2006/relationships" id="256" r:id="R983fd26dda4645c4"/>
    <p:sldId xmlns:r="http://schemas.openxmlformats.org/officeDocument/2006/relationships" id="257" r:id="Rf64f1f73e41f4fa8"/>
    <p:sldId xmlns:r="http://schemas.openxmlformats.org/officeDocument/2006/relationships" id="258" r:id="Rbd596cc27c9e4fda"/>
    <p:sldId xmlns:r="http://schemas.openxmlformats.org/officeDocument/2006/relationships" id="259" r:id="Rb6f2e8b678b249e9"/>
    <p:sldId xmlns:r="http://schemas.openxmlformats.org/officeDocument/2006/relationships" id="260" r:id="R1accc319c1a441b3"/>
    <p:sldId xmlns:r="http://schemas.openxmlformats.org/officeDocument/2006/relationships" id="261" r:id="Rafe7e2505e914afa"/>
    <p:sldId xmlns:r="http://schemas.openxmlformats.org/officeDocument/2006/relationships" id="262" r:id="Ra57fcfa6fef6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55c7d135b4d30" /><Relationship Type="http://schemas.openxmlformats.org/officeDocument/2006/relationships/slide" Target="/ppt/slides/slide1.xml" Id="R983fd26dda4645c4" /><Relationship Type="http://schemas.openxmlformats.org/officeDocument/2006/relationships/slide" Target="/ppt/slides/slide2.xml" Id="Rf64f1f73e41f4fa8" /><Relationship Type="http://schemas.openxmlformats.org/officeDocument/2006/relationships/slide" Target="/ppt/slides/slide3.xml" Id="Rbd596cc27c9e4fda" /><Relationship Type="http://schemas.openxmlformats.org/officeDocument/2006/relationships/slide" Target="/ppt/slides/slide4.xml" Id="Rb6f2e8b678b249e9" /><Relationship Type="http://schemas.openxmlformats.org/officeDocument/2006/relationships/slide" Target="/ppt/slides/slide5.xml" Id="R1accc319c1a441b3" /><Relationship Type="http://schemas.openxmlformats.org/officeDocument/2006/relationships/slide" Target="/ppt/slides/slide6.xml" Id="Rafe7e2505e914afa" /><Relationship Type="http://schemas.openxmlformats.org/officeDocument/2006/relationships/slide" Target="/ppt/slides/slide7.xml" Id="Ra57fcfa6fef6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395216efd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2fbb860e74b0c" /><Relationship Type="http://schemas.openxmlformats.org/officeDocument/2006/relationships/theme" Target="/ppt/slideMasters/theme/theme1.xml" Id="Rb92189e101f9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2fbb860e74b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29e0c780444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4a4e84abb45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eda680a12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491edc6ad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ac95dde2042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7cd0aea9a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9da936446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JAKMO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10 617 002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5010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930 386 901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