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c3fecc2bd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74be99ea341cf"/>
  </p:sldMasterIdLst>
  <p:sldIdLst>
    <p:sldId xmlns:r="http://schemas.openxmlformats.org/officeDocument/2006/relationships" id="256" r:id="R80f9000843e048a4"/>
    <p:sldId xmlns:r="http://schemas.openxmlformats.org/officeDocument/2006/relationships" id="257" r:id="R026405c7e1a54eb6"/>
    <p:sldId xmlns:r="http://schemas.openxmlformats.org/officeDocument/2006/relationships" id="258" r:id="Re5368f9163704a8f"/>
    <p:sldId xmlns:r="http://schemas.openxmlformats.org/officeDocument/2006/relationships" id="259" r:id="R0f9aac14a8414bdd"/>
    <p:sldId xmlns:r="http://schemas.openxmlformats.org/officeDocument/2006/relationships" id="260" r:id="R9523b58a1a3b4610"/>
    <p:sldId xmlns:r="http://schemas.openxmlformats.org/officeDocument/2006/relationships" id="261" r:id="R4bece00bf85144c8"/>
    <p:sldId xmlns:r="http://schemas.openxmlformats.org/officeDocument/2006/relationships" id="262" r:id="R354e17de0898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74be99ea341cf" /><Relationship Type="http://schemas.openxmlformats.org/officeDocument/2006/relationships/slide" Target="/ppt/slides/slide1.xml" Id="R80f9000843e048a4" /><Relationship Type="http://schemas.openxmlformats.org/officeDocument/2006/relationships/slide" Target="/ppt/slides/slide2.xml" Id="R026405c7e1a54eb6" /><Relationship Type="http://schemas.openxmlformats.org/officeDocument/2006/relationships/slide" Target="/ppt/slides/slide3.xml" Id="Re5368f9163704a8f" /><Relationship Type="http://schemas.openxmlformats.org/officeDocument/2006/relationships/slide" Target="/ppt/slides/slide4.xml" Id="R0f9aac14a8414bdd" /><Relationship Type="http://schemas.openxmlformats.org/officeDocument/2006/relationships/slide" Target="/ppt/slides/slide5.xml" Id="R9523b58a1a3b4610" /><Relationship Type="http://schemas.openxmlformats.org/officeDocument/2006/relationships/slide" Target="/ppt/slides/slide6.xml" Id="R4bece00bf85144c8" /><Relationship Type="http://schemas.openxmlformats.org/officeDocument/2006/relationships/slide" Target="/ppt/slides/slide7.xml" Id="R354e17de0898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d911860e7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bfa2d7724052" /><Relationship Type="http://schemas.openxmlformats.org/officeDocument/2006/relationships/theme" Target="/ppt/slideMasters/theme/theme1.xml" Id="Ref7061acfbbd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fbfa2d772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0e8ee3c3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0ec0ff66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638b4c3d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620d703a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b6e0f929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214c2815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826e83b77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