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5fec65181443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12328c61a14ab5"/>
  </p:sldMasterIdLst>
  <p:sldIdLst>
    <p:sldId xmlns:r="http://schemas.openxmlformats.org/officeDocument/2006/relationships" id="256" r:id="Rbf1d19945c9a468e"/>
    <p:sldId xmlns:r="http://schemas.openxmlformats.org/officeDocument/2006/relationships" id="257" r:id="Rb09b5884b205478e"/>
    <p:sldId xmlns:r="http://schemas.openxmlformats.org/officeDocument/2006/relationships" id="258" r:id="R3678b907f4ac48b3"/>
    <p:sldId xmlns:r="http://schemas.openxmlformats.org/officeDocument/2006/relationships" id="259" r:id="Re8b34907810a4b69"/>
    <p:sldId xmlns:r="http://schemas.openxmlformats.org/officeDocument/2006/relationships" id="260" r:id="R80934f1d5a3045bf"/>
    <p:sldId xmlns:r="http://schemas.openxmlformats.org/officeDocument/2006/relationships" id="261" r:id="R5ae2e00fc34f4990"/>
    <p:sldId xmlns:r="http://schemas.openxmlformats.org/officeDocument/2006/relationships" id="262" r:id="R919947a49c3c46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12328c61a14ab5" /><Relationship Type="http://schemas.openxmlformats.org/officeDocument/2006/relationships/slide" Target="/ppt/slides/slide1.xml" Id="Rbf1d19945c9a468e" /><Relationship Type="http://schemas.openxmlformats.org/officeDocument/2006/relationships/slide" Target="/ppt/slides/slide2.xml" Id="Rb09b5884b205478e" /><Relationship Type="http://schemas.openxmlformats.org/officeDocument/2006/relationships/slide" Target="/ppt/slides/slide3.xml" Id="R3678b907f4ac48b3" /><Relationship Type="http://schemas.openxmlformats.org/officeDocument/2006/relationships/slide" Target="/ppt/slides/slide4.xml" Id="Re8b34907810a4b69" /><Relationship Type="http://schemas.openxmlformats.org/officeDocument/2006/relationships/slide" Target="/ppt/slides/slide5.xml" Id="R80934f1d5a3045bf" /><Relationship Type="http://schemas.openxmlformats.org/officeDocument/2006/relationships/slide" Target="/ppt/slides/slide6.xml" Id="R5ae2e00fc34f4990" /><Relationship Type="http://schemas.openxmlformats.org/officeDocument/2006/relationships/slide" Target="/ppt/slides/slide7.xml" Id="R919947a49c3c46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8343cd74264c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48c55ecaf432f" /><Relationship Type="http://schemas.openxmlformats.org/officeDocument/2006/relationships/theme" Target="/ppt/slideMasters/theme/theme1.xml" Id="Rf4b39e0ce66c44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548c55ecaf43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a4b67f3ee4c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40d889c1a4d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0b78b5f9544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678a3241141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980c8b12d48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4b3f6bba54e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5c1461cdc4b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MORSVA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MORSVA AS ble etablert [år] og holder til i Mathopen.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192 148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692 128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SVANEVIK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Morten Svanevik, Storingavika 39C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5174 Mathopen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930 360 899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