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1b14bc786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bb4e23e424e01"/>
  </p:sldMasterIdLst>
  <p:sldIdLst>
    <p:sldId xmlns:r="http://schemas.openxmlformats.org/officeDocument/2006/relationships" id="256" r:id="R46b60f029036463e"/>
    <p:sldId xmlns:r="http://schemas.openxmlformats.org/officeDocument/2006/relationships" id="257" r:id="R9a3ba34084424dff"/>
    <p:sldId xmlns:r="http://schemas.openxmlformats.org/officeDocument/2006/relationships" id="258" r:id="R685af86b870748d1"/>
    <p:sldId xmlns:r="http://schemas.openxmlformats.org/officeDocument/2006/relationships" id="259" r:id="Rd7ccf8c1acf94946"/>
    <p:sldId xmlns:r="http://schemas.openxmlformats.org/officeDocument/2006/relationships" id="260" r:id="R3fb948b475d24beb"/>
    <p:sldId xmlns:r="http://schemas.openxmlformats.org/officeDocument/2006/relationships" id="261" r:id="R1e9dc6137d3b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bb4e23e424e01" /><Relationship Type="http://schemas.openxmlformats.org/officeDocument/2006/relationships/slide" Target="/ppt/slides/slide1.xml" Id="R46b60f029036463e" /><Relationship Type="http://schemas.openxmlformats.org/officeDocument/2006/relationships/slide" Target="/ppt/slides/slide2.xml" Id="R9a3ba34084424dff" /><Relationship Type="http://schemas.openxmlformats.org/officeDocument/2006/relationships/slide" Target="/ppt/slides/slide3.xml" Id="R685af86b870748d1" /><Relationship Type="http://schemas.openxmlformats.org/officeDocument/2006/relationships/slide" Target="/ppt/slides/slide4.xml" Id="Rd7ccf8c1acf94946" /><Relationship Type="http://schemas.openxmlformats.org/officeDocument/2006/relationships/slide" Target="/ppt/slides/slide5.xml" Id="R3fb948b475d24beb" /><Relationship Type="http://schemas.openxmlformats.org/officeDocument/2006/relationships/slide" Target="/ppt/slides/slide6.xml" Id="R1e9dc6137d3b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e6d8dc88c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75de32f44d51" /><Relationship Type="http://schemas.openxmlformats.org/officeDocument/2006/relationships/theme" Target="/ppt/slideMasters/theme/theme1.xml" Id="Re196ba459a5b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075de32f4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2ecb2ef7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77e3fbe7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2ec30196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08f192051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51ad691f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bd128a8d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