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e18b615d2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b671bd51f4252"/>
  </p:sldMasterIdLst>
  <p:sldIdLst>
    <p:sldId xmlns:r="http://schemas.openxmlformats.org/officeDocument/2006/relationships" id="256" r:id="R1fa52f200c9441b6"/>
    <p:sldId xmlns:r="http://schemas.openxmlformats.org/officeDocument/2006/relationships" id="257" r:id="R26c0afaf6e5648df"/>
    <p:sldId xmlns:r="http://schemas.openxmlformats.org/officeDocument/2006/relationships" id="258" r:id="Rb2b698918c264b9d"/>
    <p:sldId xmlns:r="http://schemas.openxmlformats.org/officeDocument/2006/relationships" id="259" r:id="R2b0efc1aa40e4376"/>
    <p:sldId xmlns:r="http://schemas.openxmlformats.org/officeDocument/2006/relationships" id="260" r:id="R3e14724be3db4907"/>
    <p:sldId xmlns:r="http://schemas.openxmlformats.org/officeDocument/2006/relationships" id="261" r:id="Re7476a65499d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b671bd51f4252" /><Relationship Type="http://schemas.openxmlformats.org/officeDocument/2006/relationships/slide" Target="/ppt/slides/slide1.xml" Id="R1fa52f200c9441b6" /><Relationship Type="http://schemas.openxmlformats.org/officeDocument/2006/relationships/slide" Target="/ppt/slides/slide2.xml" Id="R26c0afaf6e5648df" /><Relationship Type="http://schemas.openxmlformats.org/officeDocument/2006/relationships/slide" Target="/ppt/slides/slide3.xml" Id="Rb2b698918c264b9d" /><Relationship Type="http://schemas.openxmlformats.org/officeDocument/2006/relationships/slide" Target="/ppt/slides/slide4.xml" Id="R2b0efc1aa40e4376" /><Relationship Type="http://schemas.openxmlformats.org/officeDocument/2006/relationships/slide" Target="/ppt/slides/slide5.xml" Id="R3e14724be3db4907" /><Relationship Type="http://schemas.openxmlformats.org/officeDocument/2006/relationships/slide" Target="/ppt/slides/slide6.xml" Id="Re7476a65499d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52ceae13c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e23a55c35417d" /><Relationship Type="http://schemas.openxmlformats.org/officeDocument/2006/relationships/theme" Target="/ppt/slideMasters/theme/theme1.xml" Id="Rea85be10e270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e23a55c35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3b3764bb3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0955117db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a0fc28d8a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089b62e0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890fba6b1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6b24a441b42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