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609fe8b1c45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54665c81a4e67"/>
  </p:sldMasterIdLst>
  <p:sldIdLst>
    <p:sldId xmlns:r="http://schemas.openxmlformats.org/officeDocument/2006/relationships" id="256" r:id="R8689a2fc193640be"/>
    <p:sldId xmlns:r="http://schemas.openxmlformats.org/officeDocument/2006/relationships" id="257" r:id="R632f6c3f3dcc48a5"/>
    <p:sldId xmlns:r="http://schemas.openxmlformats.org/officeDocument/2006/relationships" id="258" r:id="R7020bf3435ea465e"/>
    <p:sldId xmlns:r="http://schemas.openxmlformats.org/officeDocument/2006/relationships" id="259" r:id="R22c29693aa684ea5"/>
    <p:sldId xmlns:r="http://schemas.openxmlformats.org/officeDocument/2006/relationships" id="260" r:id="R6e72f7e857fd4d33"/>
    <p:sldId xmlns:r="http://schemas.openxmlformats.org/officeDocument/2006/relationships" id="261" r:id="Rf319131bc1dc44ae"/>
    <p:sldId xmlns:r="http://schemas.openxmlformats.org/officeDocument/2006/relationships" id="262" r:id="Reba489dc7c4b42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54665c81a4e67" /><Relationship Type="http://schemas.openxmlformats.org/officeDocument/2006/relationships/slide" Target="/ppt/slides/slide1.xml" Id="R8689a2fc193640be" /><Relationship Type="http://schemas.openxmlformats.org/officeDocument/2006/relationships/slide" Target="/ppt/slides/slide2.xml" Id="R632f6c3f3dcc48a5" /><Relationship Type="http://schemas.openxmlformats.org/officeDocument/2006/relationships/slide" Target="/ppt/slides/slide3.xml" Id="R7020bf3435ea465e" /><Relationship Type="http://schemas.openxmlformats.org/officeDocument/2006/relationships/slide" Target="/ppt/slides/slide4.xml" Id="R22c29693aa684ea5" /><Relationship Type="http://schemas.openxmlformats.org/officeDocument/2006/relationships/slide" Target="/ppt/slides/slide5.xml" Id="R6e72f7e857fd4d33" /><Relationship Type="http://schemas.openxmlformats.org/officeDocument/2006/relationships/slide" Target="/ppt/slides/slide6.xml" Id="Rf319131bc1dc44ae" /><Relationship Type="http://schemas.openxmlformats.org/officeDocument/2006/relationships/slide" Target="/ppt/slides/slide7.xml" Id="Reba489dc7c4b42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5eb1f449a4e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1cf5738d54d50" /><Relationship Type="http://schemas.openxmlformats.org/officeDocument/2006/relationships/theme" Target="/ppt/slideMasters/theme/theme1.xml" Id="Rf82cda4620cb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91cf5738d54d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bb867511a45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5b31c8be6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e23bb32a044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59be33a85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4d2aedd9d46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5a58c88de46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aee2589654e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FARHANG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FARHANG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1 421 724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FARHANG THOMAS SASSAN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Skaus vei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