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2818a61ac24f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860b740e64de4"/>
  </p:sldMasterIdLst>
  <p:sldIdLst>
    <p:sldId xmlns:r="http://schemas.openxmlformats.org/officeDocument/2006/relationships" id="256" r:id="R9f4415610eba4c8f"/>
    <p:sldId xmlns:r="http://schemas.openxmlformats.org/officeDocument/2006/relationships" id="257" r:id="R3e958c6bed8f4d1c"/>
    <p:sldId xmlns:r="http://schemas.openxmlformats.org/officeDocument/2006/relationships" id="258" r:id="Rfff4a443f88049fc"/>
    <p:sldId xmlns:r="http://schemas.openxmlformats.org/officeDocument/2006/relationships" id="259" r:id="Rb21271d7428b4b8f"/>
    <p:sldId xmlns:r="http://schemas.openxmlformats.org/officeDocument/2006/relationships" id="260" r:id="R56e88371f19f48c4"/>
    <p:sldId xmlns:r="http://schemas.openxmlformats.org/officeDocument/2006/relationships" id="261" r:id="Rd5cb2c0661234c1b"/>
    <p:sldId xmlns:r="http://schemas.openxmlformats.org/officeDocument/2006/relationships" id="262" r:id="Rf53dbb23f6584b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860b740e64de4" /><Relationship Type="http://schemas.openxmlformats.org/officeDocument/2006/relationships/slide" Target="/ppt/slides/slide1.xml" Id="R9f4415610eba4c8f" /><Relationship Type="http://schemas.openxmlformats.org/officeDocument/2006/relationships/slide" Target="/ppt/slides/slide2.xml" Id="R3e958c6bed8f4d1c" /><Relationship Type="http://schemas.openxmlformats.org/officeDocument/2006/relationships/slide" Target="/ppt/slides/slide3.xml" Id="Rfff4a443f88049fc" /><Relationship Type="http://schemas.openxmlformats.org/officeDocument/2006/relationships/slide" Target="/ppt/slides/slide4.xml" Id="Rb21271d7428b4b8f" /><Relationship Type="http://schemas.openxmlformats.org/officeDocument/2006/relationships/slide" Target="/ppt/slides/slide5.xml" Id="R56e88371f19f48c4" /><Relationship Type="http://schemas.openxmlformats.org/officeDocument/2006/relationships/slide" Target="/ppt/slides/slide6.xml" Id="Rd5cb2c0661234c1b" /><Relationship Type="http://schemas.openxmlformats.org/officeDocument/2006/relationships/slide" Target="/ppt/slides/slide7.xml" Id="Rf53dbb23f6584b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146395f944b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cd4fd0c1a4efc" /><Relationship Type="http://schemas.openxmlformats.org/officeDocument/2006/relationships/theme" Target="/ppt/slideMasters/theme/theme1.xml" Id="R43706c57c70245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fcd4fd0c1a4e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8588b1f0a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4b97444f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b25be398c44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7cb258010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9b9b25e2747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358e5547341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b2d40492b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