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afaa188e84d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ae68d46fb40ce"/>
  </p:sldMasterIdLst>
  <p:sldIdLst>
    <p:sldId xmlns:r="http://schemas.openxmlformats.org/officeDocument/2006/relationships" id="256" r:id="R524dcc7a980147e3"/>
    <p:sldId xmlns:r="http://schemas.openxmlformats.org/officeDocument/2006/relationships" id="257" r:id="Rd80751cfbbde4136"/>
    <p:sldId xmlns:r="http://schemas.openxmlformats.org/officeDocument/2006/relationships" id="258" r:id="Rf531ff6976dc4604"/>
    <p:sldId xmlns:r="http://schemas.openxmlformats.org/officeDocument/2006/relationships" id="259" r:id="Re54a570f7bdb4406"/>
    <p:sldId xmlns:r="http://schemas.openxmlformats.org/officeDocument/2006/relationships" id="260" r:id="Rdf40ee399a874c32"/>
    <p:sldId xmlns:r="http://schemas.openxmlformats.org/officeDocument/2006/relationships" id="261" r:id="R88e5103d12364663"/>
    <p:sldId xmlns:r="http://schemas.openxmlformats.org/officeDocument/2006/relationships" id="262" r:id="R74eba3beff60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ae68d46fb40ce" /><Relationship Type="http://schemas.openxmlformats.org/officeDocument/2006/relationships/slide" Target="/ppt/slides/slide1.xml" Id="R524dcc7a980147e3" /><Relationship Type="http://schemas.openxmlformats.org/officeDocument/2006/relationships/slide" Target="/ppt/slides/slide2.xml" Id="Rd80751cfbbde4136" /><Relationship Type="http://schemas.openxmlformats.org/officeDocument/2006/relationships/slide" Target="/ppt/slides/slide3.xml" Id="Rf531ff6976dc4604" /><Relationship Type="http://schemas.openxmlformats.org/officeDocument/2006/relationships/slide" Target="/ppt/slides/slide4.xml" Id="Re54a570f7bdb4406" /><Relationship Type="http://schemas.openxmlformats.org/officeDocument/2006/relationships/slide" Target="/ppt/slides/slide5.xml" Id="Rdf40ee399a874c32" /><Relationship Type="http://schemas.openxmlformats.org/officeDocument/2006/relationships/slide" Target="/ppt/slides/slide6.xml" Id="R88e5103d12364663" /><Relationship Type="http://schemas.openxmlformats.org/officeDocument/2006/relationships/slide" Target="/ppt/slides/slide7.xml" Id="R74eba3beff60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a681183ca47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7c0f99f3c4087" /><Relationship Type="http://schemas.openxmlformats.org/officeDocument/2006/relationships/theme" Target="/ppt/slideMasters/theme/theme1.xml" Id="R8fd6d37e9e3f4e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67c0f99f3c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963071836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29e8c70c9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c5eadccf243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0c2962ff41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c9fe6cb9f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fd887660c42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9133c659a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ROSSAVIK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