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668da6bfe4e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d629fd1f243ff"/>
  </p:sldMasterIdLst>
  <p:sldIdLst>
    <p:sldId xmlns:r="http://schemas.openxmlformats.org/officeDocument/2006/relationships" id="256" r:id="R8b8cbfd67d9843b9"/>
    <p:sldId xmlns:r="http://schemas.openxmlformats.org/officeDocument/2006/relationships" id="257" r:id="Ra0f06985ad864739"/>
    <p:sldId xmlns:r="http://schemas.openxmlformats.org/officeDocument/2006/relationships" id="258" r:id="Rff7594b1439a4af2"/>
    <p:sldId xmlns:r="http://schemas.openxmlformats.org/officeDocument/2006/relationships" id="259" r:id="R8a44c9649dcb492e"/>
    <p:sldId xmlns:r="http://schemas.openxmlformats.org/officeDocument/2006/relationships" id="260" r:id="Rbd5c52ea0f6b4909"/>
    <p:sldId xmlns:r="http://schemas.openxmlformats.org/officeDocument/2006/relationships" id="261" r:id="Rd80806c81b39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d629fd1f243ff" /><Relationship Type="http://schemas.openxmlformats.org/officeDocument/2006/relationships/slide" Target="/ppt/slides/slide1.xml" Id="R8b8cbfd67d9843b9" /><Relationship Type="http://schemas.openxmlformats.org/officeDocument/2006/relationships/slide" Target="/ppt/slides/slide2.xml" Id="Ra0f06985ad864739" /><Relationship Type="http://schemas.openxmlformats.org/officeDocument/2006/relationships/slide" Target="/ppt/slides/slide3.xml" Id="Rff7594b1439a4af2" /><Relationship Type="http://schemas.openxmlformats.org/officeDocument/2006/relationships/slide" Target="/ppt/slides/slide4.xml" Id="R8a44c9649dcb492e" /><Relationship Type="http://schemas.openxmlformats.org/officeDocument/2006/relationships/slide" Target="/ppt/slides/slide5.xml" Id="Rbd5c52ea0f6b4909" /><Relationship Type="http://schemas.openxmlformats.org/officeDocument/2006/relationships/slide" Target="/ppt/slides/slide6.xml" Id="Rd80806c81b39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07c917c1c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e01b3cae64905" /><Relationship Type="http://schemas.openxmlformats.org/officeDocument/2006/relationships/theme" Target="/ppt/slideMasters/theme/theme1.xml" Id="R4834fa3560ac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0e01b3cae649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49b1e306d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516732a6d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e9868fbe4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8b80fa164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d8f897358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e908f79f6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