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a1bfde8ee4e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cc8e99251b4858"/>
  </p:sldMasterIdLst>
  <p:sldIdLst>
    <p:sldId xmlns:r="http://schemas.openxmlformats.org/officeDocument/2006/relationships" id="256" r:id="R136e0eb073104f8c"/>
    <p:sldId xmlns:r="http://schemas.openxmlformats.org/officeDocument/2006/relationships" id="257" r:id="R609ac7851d8d4297"/>
    <p:sldId xmlns:r="http://schemas.openxmlformats.org/officeDocument/2006/relationships" id="258" r:id="Rb64b62c5e86b4619"/>
    <p:sldId xmlns:r="http://schemas.openxmlformats.org/officeDocument/2006/relationships" id="259" r:id="R1c33ad67cc864066"/>
    <p:sldId xmlns:r="http://schemas.openxmlformats.org/officeDocument/2006/relationships" id="260" r:id="Rf3e115b2e88c4c8c"/>
    <p:sldId xmlns:r="http://schemas.openxmlformats.org/officeDocument/2006/relationships" id="261" r:id="R78ba5d34bc3944c2"/>
    <p:sldId xmlns:r="http://schemas.openxmlformats.org/officeDocument/2006/relationships" id="262" r:id="R96135c2332eb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c8e99251b4858" /><Relationship Type="http://schemas.openxmlformats.org/officeDocument/2006/relationships/slide" Target="/ppt/slides/slide1.xml" Id="R136e0eb073104f8c" /><Relationship Type="http://schemas.openxmlformats.org/officeDocument/2006/relationships/slide" Target="/ppt/slides/slide2.xml" Id="R609ac7851d8d4297" /><Relationship Type="http://schemas.openxmlformats.org/officeDocument/2006/relationships/slide" Target="/ppt/slides/slide3.xml" Id="Rb64b62c5e86b4619" /><Relationship Type="http://schemas.openxmlformats.org/officeDocument/2006/relationships/slide" Target="/ppt/slides/slide4.xml" Id="R1c33ad67cc864066" /><Relationship Type="http://schemas.openxmlformats.org/officeDocument/2006/relationships/slide" Target="/ppt/slides/slide5.xml" Id="Rf3e115b2e88c4c8c" /><Relationship Type="http://schemas.openxmlformats.org/officeDocument/2006/relationships/slide" Target="/ppt/slides/slide6.xml" Id="R78ba5d34bc3944c2" /><Relationship Type="http://schemas.openxmlformats.org/officeDocument/2006/relationships/slide" Target="/ppt/slides/slide7.xml" Id="R96135c2332eb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457e440ad45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696547ad54c2d" /><Relationship Type="http://schemas.openxmlformats.org/officeDocument/2006/relationships/theme" Target="/ppt/slideMasters/theme/theme1.xml" Id="Reb34fbff09ef48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696547ad5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4b89a8d0840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b6bde7d6f44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f88ad180b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6d087dcdc43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1ae5a5a5d40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ea9667a144c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74e11c09c4d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FRANTSEN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FRANTSEN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5 021 938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92 938 972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96 080 978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FRANTSEN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Siriskjeret 15, H601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930 225 614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