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e1167be64eb4e9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30e9b56fbe942c8"/>
  </p:sldMasterIdLst>
  <p:sldIdLst>
    <p:sldId xmlns:r="http://schemas.openxmlformats.org/officeDocument/2006/relationships" id="256" r:id="R9b9cd1acb5014c4b"/>
    <p:sldId xmlns:r="http://schemas.openxmlformats.org/officeDocument/2006/relationships" id="257" r:id="Rcbb0391c78c64d52"/>
    <p:sldId xmlns:r="http://schemas.openxmlformats.org/officeDocument/2006/relationships" id="258" r:id="Rebeb5f705e7c420a"/>
    <p:sldId xmlns:r="http://schemas.openxmlformats.org/officeDocument/2006/relationships" id="259" r:id="R3fc0b088851b4e91"/>
    <p:sldId xmlns:r="http://schemas.openxmlformats.org/officeDocument/2006/relationships" id="260" r:id="R2a34035898e04bca"/>
    <p:sldId xmlns:r="http://schemas.openxmlformats.org/officeDocument/2006/relationships" id="261" r:id="Rc14c30d9bf2c4c3b"/>
    <p:sldId xmlns:r="http://schemas.openxmlformats.org/officeDocument/2006/relationships" id="262" r:id="R11c7e17b5d6045b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30e9b56fbe942c8" /><Relationship Type="http://schemas.openxmlformats.org/officeDocument/2006/relationships/slide" Target="/ppt/slides/slide1.xml" Id="R9b9cd1acb5014c4b" /><Relationship Type="http://schemas.openxmlformats.org/officeDocument/2006/relationships/slide" Target="/ppt/slides/slide2.xml" Id="Rcbb0391c78c64d52" /><Relationship Type="http://schemas.openxmlformats.org/officeDocument/2006/relationships/slide" Target="/ppt/slides/slide3.xml" Id="Rebeb5f705e7c420a" /><Relationship Type="http://schemas.openxmlformats.org/officeDocument/2006/relationships/slide" Target="/ppt/slides/slide4.xml" Id="R3fc0b088851b4e91" /><Relationship Type="http://schemas.openxmlformats.org/officeDocument/2006/relationships/slide" Target="/ppt/slides/slide5.xml" Id="R2a34035898e04bca" /><Relationship Type="http://schemas.openxmlformats.org/officeDocument/2006/relationships/slide" Target="/ppt/slides/slide6.xml" Id="Rc14c30d9bf2c4c3b" /><Relationship Type="http://schemas.openxmlformats.org/officeDocument/2006/relationships/slide" Target="/ppt/slides/slide7.xml" Id="R11c7e17b5d6045b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f0d946312e0429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84060b48bb4179" /><Relationship Type="http://schemas.openxmlformats.org/officeDocument/2006/relationships/theme" Target="/ppt/slideMasters/theme/theme1.xml" Id="Rdfcc493acb32437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684060b48bb417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86f8d6acad46e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529d3621274c2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7bb75678e54d6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c5a915dcd847e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bffbc0a5994d9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efe5ad48204c0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f4df526906449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SST DEVELOPMENT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SST DEVELOPMENT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SST DEVELOPMENT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SST DEVELOPMENT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SST DEVELOPMENT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SST DEVELOPMENT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1 474 280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1 421 921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1 141 795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1 551 752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2 370 503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SST DEVELOPMENT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SVERRE SELLÆG TYSLAND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SST DEVELOPMENT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Sverre Sellæg Tysland, P. T. Mallings vei 48E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0286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930 221 872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SST DEVELOPMENT AS</a:t>
            </a:r>
          </a:p>
        </p:txBody>
      </p:sp>
    </p:spTree>
  </p:cSld>
  <p:clrMapOvr>
    <a:masterClrMapping xmlns:a="http://schemas.openxmlformats.org/drawingml/2006/main"/>
  </p:clrMapOvr>
</p:sld>
</file>