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031036f4f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58bfcbb594703"/>
  </p:sldMasterIdLst>
  <p:sldIdLst>
    <p:sldId xmlns:r="http://schemas.openxmlformats.org/officeDocument/2006/relationships" id="256" r:id="R3d1cbf2598a24092"/>
    <p:sldId xmlns:r="http://schemas.openxmlformats.org/officeDocument/2006/relationships" id="257" r:id="Rd262b9de5408447f"/>
    <p:sldId xmlns:r="http://schemas.openxmlformats.org/officeDocument/2006/relationships" id="258" r:id="R467fb1a027d949eb"/>
    <p:sldId xmlns:r="http://schemas.openxmlformats.org/officeDocument/2006/relationships" id="259" r:id="R329d6c8f3c3447ed"/>
    <p:sldId xmlns:r="http://schemas.openxmlformats.org/officeDocument/2006/relationships" id="260" r:id="R28d0d76090bf4b08"/>
    <p:sldId xmlns:r="http://schemas.openxmlformats.org/officeDocument/2006/relationships" id="261" r:id="R36541fca0f6b41a6"/>
    <p:sldId xmlns:r="http://schemas.openxmlformats.org/officeDocument/2006/relationships" id="262" r:id="R71978dcbc7f0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58bfcbb594703" /><Relationship Type="http://schemas.openxmlformats.org/officeDocument/2006/relationships/slide" Target="/ppt/slides/slide1.xml" Id="R3d1cbf2598a24092" /><Relationship Type="http://schemas.openxmlformats.org/officeDocument/2006/relationships/slide" Target="/ppt/slides/slide2.xml" Id="Rd262b9de5408447f" /><Relationship Type="http://schemas.openxmlformats.org/officeDocument/2006/relationships/slide" Target="/ppt/slides/slide3.xml" Id="R467fb1a027d949eb" /><Relationship Type="http://schemas.openxmlformats.org/officeDocument/2006/relationships/slide" Target="/ppt/slides/slide4.xml" Id="R329d6c8f3c3447ed" /><Relationship Type="http://schemas.openxmlformats.org/officeDocument/2006/relationships/slide" Target="/ppt/slides/slide5.xml" Id="R28d0d76090bf4b08" /><Relationship Type="http://schemas.openxmlformats.org/officeDocument/2006/relationships/slide" Target="/ppt/slides/slide6.xml" Id="R36541fca0f6b41a6" /><Relationship Type="http://schemas.openxmlformats.org/officeDocument/2006/relationships/slide" Target="/ppt/slides/slide7.xml" Id="R71978dcbc7f0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e6b43c826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a5527e3e4050" /><Relationship Type="http://schemas.openxmlformats.org/officeDocument/2006/relationships/theme" Target="/ppt/slideMasters/theme/theme1.xml" Id="Rbf561bf71182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9a5527e3e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dcd5fc7a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e8513433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5d85b4e2f43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27fc7f054b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5bbe105f47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9f79b2204a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b5d73ef5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