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f825192e2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3b98058434bd5"/>
  </p:sldMasterIdLst>
  <p:sldIdLst>
    <p:sldId xmlns:r="http://schemas.openxmlformats.org/officeDocument/2006/relationships" id="256" r:id="Re47e0d79706a457c"/>
    <p:sldId xmlns:r="http://schemas.openxmlformats.org/officeDocument/2006/relationships" id="257" r:id="Rcb5cdc1d82154c0b"/>
    <p:sldId xmlns:r="http://schemas.openxmlformats.org/officeDocument/2006/relationships" id="258" r:id="Re774a0bf942b432a"/>
    <p:sldId xmlns:r="http://schemas.openxmlformats.org/officeDocument/2006/relationships" id="259" r:id="R7ded613e316648d3"/>
    <p:sldId xmlns:r="http://schemas.openxmlformats.org/officeDocument/2006/relationships" id="260" r:id="Radb5101a964b4025"/>
    <p:sldId xmlns:r="http://schemas.openxmlformats.org/officeDocument/2006/relationships" id="261" r:id="Rc2c9a9770f72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3b98058434bd5" /><Relationship Type="http://schemas.openxmlformats.org/officeDocument/2006/relationships/slide" Target="/ppt/slides/slide1.xml" Id="Re47e0d79706a457c" /><Relationship Type="http://schemas.openxmlformats.org/officeDocument/2006/relationships/slide" Target="/ppt/slides/slide2.xml" Id="Rcb5cdc1d82154c0b" /><Relationship Type="http://schemas.openxmlformats.org/officeDocument/2006/relationships/slide" Target="/ppt/slides/slide3.xml" Id="Re774a0bf942b432a" /><Relationship Type="http://schemas.openxmlformats.org/officeDocument/2006/relationships/slide" Target="/ppt/slides/slide4.xml" Id="R7ded613e316648d3" /><Relationship Type="http://schemas.openxmlformats.org/officeDocument/2006/relationships/slide" Target="/ppt/slides/slide5.xml" Id="Radb5101a964b4025" /><Relationship Type="http://schemas.openxmlformats.org/officeDocument/2006/relationships/slide" Target="/ppt/slides/slide6.xml" Id="Rc2c9a9770f72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e2d9ed670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a574a26484e6a" /><Relationship Type="http://schemas.openxmlformats.org/officeDocument/2006/relationships/theme" Target="/ppt/slideMasters/theme/theme1.xml" Id="R562f1148afb1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a574a2648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a5d1de4e8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6d3299706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083999d06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89d7a2a16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36d1dbe55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cd60ee19d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